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2"></Relationship><Relationship Target="docProps/app.xml" Type="http://schemas.openxmlformats.org/officeDocument/2006/relationships/extended-properties" Id="rId3"></Relationship></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80" r:id="rId2"/>
    <p:sldMasterId id="2147483690" r:id="rId3"/>
    <p:sldMasterId id="2147483700" r:id="rId4"/>
    <p:sldMasterId id="2147483710" r:id="rId5"/>
  </p:sldMasterIdLst>
  <p:notesMasterIdLst>
    <p:notesMasterId r:id="rId19"/>
  </p:notesMasterIdLst>
  <p:sldIdLst>
    <p:sldId id="275" r:id="rId6"/>
    <p:sldId id="274" r:id="rId7"/>
    <p:sldId id="258" r:id="rId8"/>
    <p:sldId id="257" r:id="rId9"/>
    <p:sldId id="276" r:id="rId10"/>
    <p:sldId id="260" r:id="rId11"/>
    <p:sldId id="264"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9" autoAdjust="0"/>
    <p:restoredTop sz="94660"/>
  </p:normalViewPr>
  <p:slideViewPr>
    <p:cSldViewPr snapToGrid="0">
      <p:cViewPr varScale="1">
        <p:scale>
          <a:sx n="104" d="100"/>
          <a:sy n="104" d="100"/>
        </p:scale>
        <p:origin x="96" y="312"/>
      </p:cViewPr>
      <p:guideLst/>
    </p:cSldViewPr>
  </p:slideViewPr>
  <p:notesTextViewPr>
    <p:cViewPr>
      <p:scale>
        <a:sx n="1" d="1"/>
        <a:sy n="1" d="1"/>
      </p:scale>
      <p:origin x="0" y="0"/>
    </p:cViewPr>
  </p:notesTextViewPr>
  <p:gridSpacing cx="76200" cy="76200"/>
</p:viewPr>
</file>

<file path=ppt/_rels/presentation.xml.rels><?xml version="1.0" encoding="UTF-8" ?><Relationships xmlns="http://schemas.openxmlformats.org/package/2006/relationships"><Relationship Target="slides/slide3.xml" Type="http://schemas.openxmlformats.org/officeDocument/2006/relationships/slide" Id="rId8"></Relationship><Relationship Target="slides/slide8.xml" Type="http://schemas.openxmlformats.org/officeDocument/2006/relationships/slide" Id="rId13"></Relationship><Relationship Target="slides/slide13.xml" Type="http://schemas.openxmlformats.org/officeDocument/2006/relationships/slide" Id="rId18"></Relationship><Relationship Target="slideMasters/slideMaster3.xml" Type="http://schemas.openxmlformats.org/officeDocument/2006/relationships/slideMaster" Id="rId3"></Relationship><Relationship Target="viewProps.xml" Type="http://schemas.openxmlformats.org/officeDocument/2006/relationships/viewProps" Id="rId21"></Relationship><Relationship Target="slides/slide2.xml" Type="http://schemas.openxmlformats.org/officeDocument/2006/relationships/slide" Id="rId7"></Relationship><Relationship Target="slides/slide7.xml" Type="http://schemas.openxmlformats.org/officeDocument/2006/relationships/slide" Id="rId12"></Relationship><Relationship Target="slides/slide12.xml" Type="http://schemas.openxmlformats.org/officeDocument/2006/relationships/slide" Id="rId17"></Relationship><Relationship Target="slideMasters/slideMaster2.xml" Type="http://schemas.openxmlformats.org/officeDocument/2006/relationships/slideMaster" Id="rId2"></Relationship><Relationship Target="slides/slide11.xml" Type="http://schemas.openxmlformats.org/officeDocument/2006/relationships/slide" Id="rId16"></Relationship><Relationship Target="presProps.xml" Type="http://schemas.openxmlformats.org/officeDocument/2006/relationships/presProps" Id="rId20"></Relationship><Relationship Target="slideMasters/slideMaster1.xml" Type="http://schemas.openxmlformats.org/officeDocument/2006/relationships/slideMaster" Id="rId1"></Relationship><Relationship Target="slides/slide1.xml" Type="http://schemas.openxmlformats.org/officeDocument/2006/relationships/slide" Id="rId6"></Relationship><Relationship Target="slides/slide6.xml" Type="http://schemas.openxmlformats.org/officeDocument/2006/relationships/slide" Id="rId11"></Relationship><Relationship Target="slideMasters/slideMaster5.xml" Type="http://schemas.openxmlformats.org/officeDocument/2006/relationships/slideMaster" Id="rId5"></Relationship><Relationship Target="slides/slide10.xml" Type="http://schemas.openxmlformats.org/officeDocument/2006/relationships/slide" Id="rId15"></Relationship><Relationship Target="tableStyles.xml" Type="http://schemas.openxmlformats.org/officeDocument/2006/relationships/tableStyles" Id="rId23"></Relationship><Relationship Target="slides/slide5.xml" Type="http://schemas.openxmlformats.org/officeDocument/2006/relationships/slide" Id="rId10"></Relationship><Relationship Target="notesMasters/notesMaster1.xml" Type="http://schemas.openxmlformats.org/officeDocument/2006/relationships/notesMaster" Id="rId19"></Relationship><Relationship Target="slideMasters/slideMaster4.xml" Type="http://schemas.openxmlformats.org/officeDocument/2006/relationships/slideMaster" Id="rId4"></Relationship><Relationship Target="slides/slide4.xml" Type="http://schemas.openxmlformats.org/officeDocument/2006/relationships/slide" Id="rId9"></Relationship><Relationship Target="slides/slide9.xml" Type="http://schemas.openxmlformats.org/officeDocument/2006/relationships/slide" Id="rId14"></Relationship><Relationship Target="theme/theme1.xml" Type="http://schemas.openxmlformats.org/officeDocument/2006/relationships/theme" Id="rId22"></Relationship></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B9F36D-82DC-46D6-A20C-AAA64EE2C934}" type="doc">
      <dgm:prSet loTypeId="urn:microsoft.com/office/officeart/2005/8/layout/hList3"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en-US"/>
        </a:p>
      </dgm:t>
    </dgm:pt>
    <dgm:pt modelId="{292F0665-E59A-4F2B-8763-237B7C3DEFFD}">
      <dgm:prSet phldrT="[Text]" custT="1"/>
      <dgm:spPr>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kern="1200" dirty="0">
              <a:solidFill>
                <a:schemeClr val="accent2">
                  <a:lumMod val="75000"/>
                </a:schemeClr>
              </a:solidFill>
              <a:latin typeface="+mn-lt"/>
              <a:ea typeface="+mn-ea"/>
              <a:cs typeface="+mn-cs"/>
            </a:rPr>
            <a:t>The United States does not meet the Adequate Protection standard, and therefore transferring personal data between the United States and the European Union is illegal, unless additional provisions are taken. </a:t>
          </a:r>
        </a:p>
      </dgm:t>
    </dgm:pt>
    <dgm:pt modelId="{8A9F0439-E0E6-4901-9D07-7D10FF61BF67}" type="parTrans" cxnId="{83CF2FCD-EAF7-4A3E-8703-1F39C5948069}">
      <dgm:prSet/>
      <dgm:spPr/>
      <dgm:t>
        <a:bodyPr/>
        <a:lstStyle/>
        <a:p>
          <a:endParaRPr lang="en-US">
            <a:effectLst>
              <a:outerShdw blurRad="63500" sx="102000" sy="102000" algn="ctr" rotWithShape="0">
                <a:prstClr val="black">
                  <a:alpha val="40000"/>
                </a:prstClr>
              </a:outerShdw>
            </a:effectLst>
          </a:endParaRPr>
        </a:p>
      </dgm:t>
    </dgm:pt>
    <dgm:pt modelId="{F8C00F20-1B2E-4D51-A075-C80C381489C7}" type="sibTrans" cxnId="{83CF2FCD-EAF7-4A3E-8703-1F39C5948069}">
      <dgm:prSet/>
      <dgm:spPr/>
      <dgm:t>
        <a:bodyPr/>
        <a:lstStyle/>
        <a:p>
          <a:endParaRPr lang="en-US">
            <a:effectLst>
              <a:outerShdw blurRad="63500" sx="102000" sy="102000" algn="ctr" rotWithShape="0">
                <a:prstClr val="black">
                  <a:alpha val="40000"/>
                </a:prstClr>
              </a:outerShdw>
            </a:effectLst>
          </a:endParaRPr>
        </a:p>
      </dgm:t>
    </dgm:pt>
    <dgm:pt modelId="{87C8A908-3466-488E-8DA1-3C564F75FAA2}">
      <dgm:prSet phldrT="[Text]" custT="1"/>
      <dgm:spPr>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500" dirty="0">
              <a:solidFill>
                <a:schemeClr val="accent2">
                  <a:lumMod val="75000"/>
                </a:schemeClr>
              </a:solidFill>
              <a:effectLst/>
            </a:rPr>
            <a:t>Binding Corporate Rules</a:t>
          </a:r>
        </a:p>
        <a:p>
          <a:r>
            <a:rPr lang="en-US" sz="1600" dirty="0">
              <a:solidFill>
                <a:schemeClr val="accent2">
                  <a:lumMod val="75000"/>
                </a:schemeClr>
              </a:solidFill>
              <a:effectLst/>
            </a:rPr>
            <a:t>Agreements with individual EU Countries </a:t>
          </a:r>
        </a:p>
      </dgm:t>
    </dgm:pt>
    <dgm:pt modelId="{99D17DD7-F54B-47E3-BF74-B9E7CE0FC7DA}" type="parTrans" cxnId="{58E6AA33-9AE7-42B9-847A-6CE8A2093B18}">
      <dgm:prSet/>
      <dgm:spPr/>
      <dgm:t>
        <a:bodyPr/>
        <a:lstStyle/>
        <a:p>
          <a:endParaRPr lang="en-US">
            <a:effectLst>
              <a:outerShdw blurRad="63500" sx="102000" sy="102000" algn="ctr" rotWithShape="0">
                <a:prstClr val="black">
                  <a:alpha val="40000"/>
                </a:prstClr>
              </a:outerShdw>
            </a:effectLst>
          </a:endParaRPr>
        </a:p>
      </dgm:t>
    </dgm:pt>
    <dgm:pt modelId="{D4890B2B-F4D3-46DB-8748-76EB15AEC128}" type="sibTrans" cxnId="{58E6AA33-9AE7-42B9-847A-6CE8A2093B18}">
      <dgm:prSet/>
      <dgm:spPr/>
      <dgm:t>
        <a:bodyPr/>
        <a:lstStyle/>
        <a:p>
          <a:endParaRPr lang="en-US">
            <a:effectLst>
              <a:outerShdw blurRad="63500" sx="102000" sy="102000" algn="ctr" rotWithShape="0">
                <a:prstClr val="black">
                  <a:alpha val="40000"/>
                </a:prstClr>
              </a:outerShdw>
            </a:effectLst>
          </a:endParaRPr>
        </a:p>
      </dgm:t>
    </dgm:pt>
    <dgm:pt modelId="{3A33525C-342D-4A6D-9C4B-7D56339B2E91}">
      <dgm:prSet phldrT="[Text]" custT="1"/>
      <dgm:spPr>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lvl="0" indent="0" algn="ctr" defTabSz="1111250">
            <a:lnSpc>
              <a:spcPct val="90000"/>
            </a:lnSpc>
            <a:spcBef>
              <a:spcPct val="0"/>
            </a:spcBef>
            <a:spcAft>
              <a:spcPct val="35000"/>
            </a:spcAft>
            <a:buNone/>
          </a:pPr>
          <a:r>
            <a:rPr lang="en-US" sz="2500" kern="1200" dirty="0">
              <a:solidFill>
                <a:srgbClr val="7EB0AF">
                  <a:lumMod val="75000"/>
                </a:srgbClr>
              </a:solidFill>
              <a:effectLst/>
              <a:latin typeface="Arial"/>
              <a:ea typeface="+mn-ea"/>
              <a:cs typeface="+mn-cs"/>
            </a:rPr>
            <a:t>Model Contract Clauses</a:t>
          </a:r>
        </a:p>
        <a:p>
          <a:pPr marL="0" lvl="0" algn="ctr" defTabSz="1111250">
            <a:lnSpc>
              <a:spcPct val="90000"/>
            </a:lnSpc>
            <a:spcBef>
              <a:spcPct val="0"/>
            </a:spcBef>
            <a:spcAft>
              <a:spcPct val="35000"/>
            </a:spcAft>
            <a:buNone/>
          </a:pPr>
          <a:r>
            <a:rPr lang="en-US" sz="1400" kern="1200" dirty="0">
              <a:solidFill>
                <a:schemeClr val="accent2">
                  <a:lumMod val="75000"/>
                </a:schemeClr>
              </a:solidFill>
              <a:effectLst/>
              <a:latin typeface="Arial"/>
              <a:ea typeface="+mn-ea"/>
              <a:cs typeface="+mn-cs"/>
            </a:rPr>
            <a:t>Individual Contracts with Data Subjects</a:t>
          </a:r>
        </a:p>
      </dgm:t>
    </dgm:pt>
    <dgm:pt modelId="{67CB07C3-99BF-4592-B318-535ED35D122F}" type="parTrans" cxnId="{17BBC2C5-42FE-425A-82BC-D4B9980872AA}">
      <dgm:prSet/>
      <dgm:spPr/>
      <dgm:t>
        <a:bodyPr/>
        <a:lstStyle/>
        <a:p>
          <a:endParaRPr lang="en-US">
            <a:effectLst>
              <a:outerShdw blurRad="63500" sx="102000" sy="102000" algn="ctr" rotWithShape="0">
                <a:prstClr val="black">
                  <a:alpha val="40000"/>
                </a:prstClr>
              </a:outerShdw>
            </a:effectLst>
          </a:endParaRPr>
        </a:p>
      </dgm:t>
    </dgm:pt>
    <dgm:pt modelId="{6B72EF7B-B92B-4E6F-A9CD-79B098C02C4C}" type="sibTrans" cxnId="{17BBC2C5-42FE-425A-82BC-D4B9980872AA}">
      <dgm:prSet/>
      <dgm:spPr/>
      <dgm:t>
        <a:bodyPr/>
        <a:lstStyle/>
        <a:p>
          <a:endParaRPr lang="en-US">
            <a:effectLst>
              <a:outerShdw blurRad="63500" sx="102000" sy="102000" algn="ctr" rotWithShape="0">
                <a:prstClr val="black">
                  <a:alpha val="40000"/>
                </a:prstClr>
              </a:outerShdw>
            </a:effectLst>
          </a:endParaRPr>
        </a:p>
      </dgm:t>
    </dgm:pt>
    <dgm:pt modelId="{05DB13C7-233F-416F-80AC-666990E7474F}">
      <dgm:prSet phldrT="[Text]" custT="1"/>
      <dgm:spPr>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500" dirty="0">
              <a:solidFill>
                <a:schemeClr val="accent2">
                  <a:lumMod val="75000"/>
                </a:schemeClr>
              </a:solidFill>
              <a:effectLst/>
            </a:rPr>
            <a:t>Privacy Shield</a:t>
          </a:r>
        </a:p>
        <a:p>
          <a:r>
            <a:rPr lang="en-US" sz="1400" dirty="0">
              <a:solidFill>
                <a:schemeClr val="accent2">
                  <a:lumMod val="75000"/>
                </a:schemeClr>
              </a:solidFill>
              <a:effectLst/>
            </a:rPr>
            <a:t>Registration and Voluntary Enforcement from U.S. Dept. of Commerce</a:t>
          </a:r>
        </a:p>
      </dgm:t>
    </dgm:pt>
    <dgm:pt modelId="{BB6B706A-58F3-437E-9C52-E29072CE1FD1}" type="parTrans" cxnId="{FD8AD33E-3448-4C02-BBC7-4FCBB945C32A}">
      <dgm:prSet/>
      <dgm:spPr/>
      <dgm:t>
        <a:bodyPr/>
        <a:lstStyle/>
        <a:p>
          <a:endParaRPr lang="en-US">
            <a:effectLst>
              <a:outerShdw blurRad="63500" sx="102000" sy="102000" algn="ctr" rotWithShape="0">
                <a:prstClr val="black">
                  <a:alpha val="40000"/>
                </a:prstClr>
              </a:outerShdw>
            </a:effectLst>
          </a:endParaRPr>
        </a:p>
      </dgm:t>
    </dgm:pt>
    <dgm:pt modelId="{B06138FB-464B-4F8E-98C2-F2866BBECA91}" type="sibTrans" cxnId="{FD8AD33E-3448-4C02-BBC7-4FCBB945C32A}">
      <dgm:prSet/>
      <dgm:spPr/>
      <dgm:t>
        <a:bodyPr/>
        <a:lstStyle/>
        <a:p>
          <a:endParaRPr lang="en-US">
            <a:effectLst>
              <a:outerShdw blurRad="63500" sx="102000" sy="102000" algn="ctr" rotWithShape="0">
                <a:prstClr val="black">
                  <a:alpha val="40000"/>
                </a:prstClr>
              </a:outerShdw>
            </a:effectLst>
          </a:endParaRPr>
        </a:p>
      </dgm:t>
    </dgm:pt>
    <dgm:pt modelId="{C51A1FA7-1F8E-4AEB-92CA-3B2D0576D559}" type="pres">
      <dgm:prSet presAssocID="{16B9F36D-82DC-46D6-A20C-AAA64EE2C934}" presName="composite" presStyleCnt="0">
        <dgm:presLayoutVars>
          <dgm:chMax val="1"/>
          <dgm:dir/>
          <dgm:resizeHandles val="exact"/>
        </dgm:presLayoutVars>
      </dgm:prSet>
      <dgm:spPr/>
      <dgm:t>
        <a:bodyPr/>
        <a:lstStyle/>
        <a:p>
          <a:endParaRPr lang="en-US"/>
        </a:p>
      </dgm:t>
    </dgm:pt>
    <dgm:pt modelId="{5190D1C1-D8E8-48A4-950C-8E14F618DF7C}" type="pres">
      <dgm:prSet presAssocID="{292F0665-E59A-4F2B-8763-237B7C3DEFFD}" presName="roof" presStyleLbl="dkBgShp" presStyleIdx="0" presStyleCnt="2"/>
      <dgm:spPr/>
      <dgm:t>
        <a:bodyPr/>
        <a:lstStyle/>
        <a:p>
          <a:endParaRPr lang="en-US"/>
        </a:p>
      </dgm:t>
    </dgm:pt>
    <dgm:pt modelId="{DC3458A4-4099-4C90-8D48-AEA039157ECD}" type="pres">
      <dgm:prSet presAssocID="{292F0665-E59A-4F2B-8763-237B7C3DEFFD}" presName="pillar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0E5ABD41-7FBE-4156-9B0D-08EDD98681E8}" type="pres">
      <dgm:prSet presAssocID="{292F0665-E59A-4F2B-8763-237B7C3DEFFD}" presName="pillar1" presStyleLbl="node1" presStyleIdx="0" presStyleCnt="3">
        <dgm:presLayoutVars>
          <dgm:bulletEnabled val="1"/>
        </dgm:presLayoutVars>
      </dgm:prSet>
      <dgm:spPr/>
      <dgm:t>
        <a:bodyPr/>
        <a:lstStyle/>
        <a:p>
          <a:endParaRPr lang="en-US"/>
        </a:p>
      </dgm:t>
    </dgm:pt>
    <dgm:pt modelId="{A2EF729D-7387-4EE6-8961-C94946E0F89A}" type="pres">
      <dgm:prSet presAssocID="{3A33525C-342D-4A6D-9C4B-7D56339B2E91}" presName="pillarX" presStyleLbl="node1" presStyleIdx="1" presStyleCnt="3">
        <dgm:presLayoutVars>
          <dgm:bulletEnabled val="1"/>
        </dgm:presLayoutVars>
      </dgm:prSet>
      <dgm:spPr/>
      <dgm:t>
        <a:bodyPr/>
        <a:lstStyle/>
        <a:p>
          <a:endParaRPr lang="en-US"/>
        </a:p>
      </dgm:t>
    </dgm:pt>
    <dgm:pt modelId="{FC221B76-0CE0-4333-8206-45DFB2C6C26C}" type="pres">
      <dgm:prSet presAssocID="{05DB13C7-233F-416F-80AC-666990E7474F}" presName="pillarX" presStyleLbl="node1" presStyleIdx="2" presStyleCnt="3">
        <dgm:presLayoutVars>
          <dgm:bulletEnabled val="1"/>
        </dgm:presLayoutVars>
      </dgm:prSet>
      <dgm:spPr/>
      <dgm:t>
        <a:bodyPr/>
        <a:lstStyle/>
        <a:p>
          <a:endParaRPr lang="en-US"/>
        </a:p>
      </dgm:t>
    </dgm:pt>
    <dgm:pt modelId="{80A29F0E-8466-43F1-BF18-DFD1C7B1C006}" type="pres">
      <dgm:prSet presAssocID="{292F0665-E59A-4F2B-8763-237B7C3DEFFD}" presName="base" presStyleLbl="dkBgShp" presStyleIdx="1" presStyleCnt="2"/>
      <dgm:spPr>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Lst>
  <dgm:cxnLst>
    <dgm:cxn modelId="{FE31D270-45DB-43F3-8509-30B6D6C7B4BD}" type="presOf" srcId="{05DB13C7-233F-416F-80AC-666990E7474F}" destId="{FC221B76-0CE0-4333-8206-45DFB2C6C26C}" srcOrd="0" destOrd="0" presId="urn:microsoft.com/office/officeart/2005/8/layout/hList3"/>
    <dgm:cxn modelId="{FD8AD33E-3448-4C02-BBC7-4FCBB945C32A}" srcId="{292F0665-E59A-4F2B-8763-237B7C3DEFFD}" destId="{05DB13C7-233F-416F-80AC-666990E7474F}" srcOrd="2" destOrd="0" parTransId="{BB6B706A-58F3-437E-9C52-E29072CE1FD1}" sibTransId="{B06138FB-464B-4F8E-98C2-F2866BBECA91}"/>
    <dgm:cxn modelId="{4E2C7703-4D52-42E3-8A82-41EEAF3B7686}" type="presOf" srcId="{87C8A908-3466-488E-8DA1-3C564F75FAA2}" destId="{0E5ABD41-7FBE-4156-9B0D-08EDD98681E8}" srcOrd="0" destOrd="0" presId="urn:microsoft.com/office/officeart/2005/8/layout/hList3"/>
    <dgm:cxn modelId="{58E6AA33-9AE7-42B9-847A-6CE8A2093B18}" srcId="{292F0665-E59A-4F2B-8763-237B7C3DEFFD}" destId="{87C8A908-3466-488E-8DA1-3C564F75FAA2}" srcOrd="0" destOrd="0" parTransId="{99D17DD7-F54B-47E3-BF74-B9E7CE0FC7DA}" sibTransId="{D4890B2B-F4D3-46DB-8748-76EB15AEC128}"/>
    <dgm:cxn modelId="{17BBC2C5-42FE-425A-82BC-D4B9980872AA}" srcId="{292F0665-E59A-4F2B-8763-237B7C3DEFFD}" destId="{3A33525C-342D-4A6D-9C4B-7D56339B2E91}" srcOrd="1" destOrd="0" parTransId="{67CB07C3-99BF-4592-B318-535ED35D122F}" sibTransId="{6B72EF7B-B92B-4E6F-A9CD-79B098C02C4C}"/>
    <dgm:cxn modelId="{23D375A4-2E61-4B33-8728-03332328526E}" type="presOf" srcId="{16B9F36D-82DC-46D6-A20C-AAA64EE2C934}" destId="{C51A1FA7-1F8E-4AEB-92CA-3B2D0576D559}" srcOrd="0" destOrd="0" presId="urn:microsoft.com/office/officeart/2005/8/layout/hList3"/>
    <dgm:cxn modelId="{9D703BCA-E0DD-4F7E-BA0C-DABC5F5937E1}" type="presOf" srcId="{3A33525C-342D-4A6D-9C4B-7D56339B2E91}" destId="{A2EF729D-7387-4EE6-8961-C94946E0F89A}" srcOrd="0" destOrd="0" presId="urn:microsoft.com/office/officeart/2005/8/layout/hList3"/>
    <dgm:cxn modelId="{8BEF5686-8983-4956-9AAB-2EB05E546F51}" type="presOf" srcId="{292F0665-E59A-4F2B-8763-237B7C3DEFFD}" destId="{5190D1C1-D8E8-48A4-950C-8E14F618DF7C}" srcOrd="0" destOrd="0" presId="urn:microsoft.com/office/officeart/2005/8/layout/hList3"/>
    <dgm:cxn modelId="{83CF2FCD-EAF7-4A3E-8703-1F39C5948069}" srcId="{16B9F36D-82DC-46D6-A20C-AAA64EE2C934}" destId="{292F0665-E59A-4F2B-8763-237B7C3DEFFD}" srcOrd="0" destOrd="0" parTransId="{8A9F0439-E0E6-4901-9D07-7D10FF61BF67}" sibTransId="{F8C00F20-1B2E-4D51-A075-C80C381489C7}"/>
    <dgm:cxn modelId="{D88333F9-2801-4D7C-9870-0AB3AC91D72A}" type="presParOf" srcId="{C51A1FA7-1F8E-4AEB-92CA-3B2D0576D559}" destId="{5190D1C1-D8E8-48A4-950C-8E14F618DF7C}" srcOrd="0" destOrd="0" presId="urn:microsoft.com/office/officeart/2005/8/layout/hList3"/>
    <dgm:cxn modelId="{283C7B6A-A96B-4751-B6B7-28531D5D9137}" type="presParOf" srcId="{C51A1FA7-1F8E-4AEB-92CA-3B2D0576D559}" destId="{DC3458A4-4099-4C90-8D48-AEA039157ECD}" srcOrd="1" destOrd="0" presId="urn:microsoft.com/office/officeart/2005/8/layout/hList3"/>
    <dgm:cxn modelId="{B79CF708-6A53-40D4-85FE-FFF4B8E69214}" type="presParOf" srcId="{DC3458A4-4099-4C90-8D48-AEA039157ECD}" destId="{0E5ABD41-7FBE-4156-9B0D-08EDD98681E8}" srcOrd="0" destOrd="0" presId="urn:microsoft.com/office/officeart/2005/8/layout/hList3"/>
    <dgm:cxn modelId="{9A343D20-58DF-4698-90D2-76B6A06C4DBE}" type="presParOf" srcId="{DC3458A4-4099-4C90-8D48-AEA039157ECD}" destId="{A2EF729D-7387-4EE6-8961-C94946E0F89A}" srcOrd="1" destOrd="0" presId="urn:microsoft.com/office/officeart/2005/8/layout/hList3"/>
    <dgm:cxn modelId="{B91C273D-D07D-4D26-9A7E-20B80C092054}" type="presParOf" srcId="{DC3458A4-4099-4C90-8D48-AEA039157ECD}" destId="{FC221B76-0CE0-4333-8206-45DFB2C6C26C}" srcOrd="2" destOrd="0" presId="urn:microsoft.com/office/officeart/2005/8/layout/hList3"/>
    <dgm:cxn modelId="{E3C1AC9D-8C07-4147-AAD1-E1E828D2ADCE}" type="presParOf" srcId="{C51A1FA7-1F8E-4AEB-92CA-3B2D0576D559}" destId="{80A29F0E-8466-43F1-BF18-DFD1C7B1C006}" srcOrd="2" destOrd="0" presId="urn:microsoft.com/office/officeart/2005/8/layout/hList3"/>
  </dgm:cxnLst>
  <dgm:bg>
    <a:solidFill>
      <a:schemeClr val="accent3"/>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0D1C1-D8E8-48A4-950C-8E14F618DF7C}">
      <dsp:nvSpPr>
        <dsp:cNvPr id="0" name=""/>
        <dsp:cNvSpPr/>
      </dsp:nvSpPr>
      <dsp:spPr>
        <a:xfrm>
          <a:off x="0" y="0"/>
          <a:ext cx="8660526" cy="938609"/>
        </a:xfrm>
        <a:prstGeom prst="rect">
          <a:avLst/>
        </a:prstGeom>
        <a:solidFill>
          <a:schemeClr val="accent2">
            <a:lumMod val="40000"/>
            <a:lumOff val="6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accent2">
                  <a:lumMod val="75000"/>
                </a:schemeClr>
              </a:solidFill>
              <a:latin typeface="+mn-lt"/>
              <a:ea typeface="+mn-ea"/>
              <a:cs typeface="+mn-cs"/>
            </a:rPr>
            <a:t>The United States does not meet the Adequate Protection standard, and therefore transferring personal data between the United States and the European Union is illegal, unless additional provisions are taken. </a:t>
          </a:r>
        </a:p>
      </dsp:txBody>
      <dsp:txXfrm>
        <a:off x="0" y="0"/>
        <a:ext cx="8660526" cy="938609"/>
      </dsp:txXfrm>
    </dsp:sp>
    <dsp:sp modelId="{0E5ABD41-7FBE-4156-9B0D-08EDD98681E8}">
      <dsp:nvSpPr>
        <dsp:cNvPr id="0" name=""/>
        <dsp:cNvSpPr/>
      </dsp:nvSpPr>
      <dsp:spPr>
        <a:xfrm>
          <a:off x="4228" y="938609"/>
          <a:ext cx="2884022" cy="1971080"/>
        </a:xfrm>
        <a:prstGeom prst="rect">
          <a:avLst/>
        </a:prstGeom>
        <a:solidFill>
          <a:schemeClr val="accent2">
            <a:lumMod val="60000"/>
            <a:lumOff val="40000"/>
          </a:schemeClr>
        </a:solidFill>
        <a:ln w="264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solidFill>
                <a:schemeClr val="accent2">
                  <a:lumMod val="75000"/>
                </a:schemeClr>
              </a:solidFill>
              <a:effectLst/>
            </a:rPr>
            <a:t>Binding Corporate Rules</a:t>
          </a:r>
        </a:p>
        <a:p>
          <a:pPr lvl="0" algn="ctr" defTabSz="1111250">
            <a:lnSpc>
              <a:spcPct val="90000"/>
            </a:lnSpc>
            <a:spcBef>
              <a:spcPct val="0"/>
            </a:spcBef>
            <a:spcAft>
              <a:spcPct val="35000"/>
            </a:spcAft>
          </a:pPr>
          <a:r>
            <a:rPr lang="en-US" sz="1600" kern="1200" dirty="0">
              <a:solidFill>
                <a:schemeClr val="accent2">
                  <a:lumMod val="75000"/>
                </a:schemeClr>
              </a:solidFill>
              <a:effectLst/>
            </a:rPr>
            <a:t>Agreements with individual EU Countries </a:t>
          </a:r>
        </a:p>
      </dsp:txBody>
      <dsp:txXfrm>
        <a:off x="4228" y="938609"/>
        <a:ext cx="2884022" cy="1971080"/>
      </dsp:txXfrm>
    </dsp:sp>
    <dsp:sp modelId="{A2EF729D-7387-4EE6-8961-C94946E0F89A}">
      <dsp:nvSpPr>
        <dsp:cNvPr id="0" name=""/>
        <dsp:cNvSpPr/>
      </dsp:nvSpPr>
      <dsp:spPr>
        <a:xfrm>
          <a:off x="2888251" y="938609"/>
          <a:ext cx="2884022" cy="1971080"/>
        </a:xfrm>
        <a:prstGeom prst="rect">
          <a:avLst/>
        </a:prstGeom>
        <a:solidFill>
          <a:schemeClr val="accent2">
            <a:lumMod val="60000"/>
            <a:lumOff val="40000"/>
          </a:schemeClr>
        </a:solidFill>
        <a:ln w="264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rgbClr val="7EB0AF">
                  <a:lumMod val="75000"/>
                </a:srgbClr>
              </a:solidFill>
              <a:effectLst/>
              <a:latin typeface="Arial"/>
              <a:ea typeface="+mn-ea"/>
              <a:cs typeface="+mn-cs"/>
            </a:rPr>
            <a:t>Model Contract Clauses</a:t>
          </a:r>
        </a:p>
        <a:p>
          <a:pPr marL="0" lvl="0" algn="ctr" defTabSz="1111250">
            <a:lnSpc>
              <a:spcPct val="90000"/>
            </a:lnSpc>
            <a:spcBef>
              <a:spcPct val="0"/>
            </a:spcBef>
            <a:spcAft>
              <a:spcPct val="35000"/>
            </a:spcAft>
            <a:buNone/>
          </a:pPr>
          <a:r>
            <a:rPr lang="en-US" sz="1400" kern="1200" dirty="0">
              <a:solidFill>
                <a:schemeClr val="accent2">
                  <a:lumMod val="75000"/>
                </a:schemeClr>
              </a:solidFill>
              <a:effectLst/>
              <a:latin typeface="Arial"/>
              <a:ea typeface="+mn-ea"/>
              <a:cs typeface="+mn-cs"/>
            </a:rPr>
            <a:t>Individual Contracts with Data Subjects</a:t>
          </a:r>
        </a:p>
      </dsp:txBody>
      <dsp:txXfrm>
        <a:off x="2888251" y="938609"/>
        <a:ext cx="2884022" cy="1971080"/>
      </dsp:txXfrm>
    </dsp:sp>
    <dsp:sp modelId="{FC221B76-0CE0-4333-8206-45DFB2C6C26C}">
      <dsp:nvSpPr>
        <dsp:cNvPr id="0" name=""/>
        <dsp:cNvSpPr/>
      </dsp:nvSpPr>
      <dsp:spPr>
        <a:xfrm>
          <a:off x="5772274" y="938609"/>
          <a:ext cx="2884022" cy="1971080"/>
        </a:xfrm>
        <a:prstGeom prst="rect">
          <a:avLst/>
        </a:prstGeom>
        <a:solidFill>
          <a:schemeClr val="accent2">
            <a:lumMod val="60000"/>
            <a:lumOff val="40000"/>
          </a:schemeClr>
        </a:solidFill>
        <a:ln w="264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solidFill>
                <a:schemeClr val="accent2">
                  <a:lumMod val="75000"/>
                </a:schemeClr>
              </a:solidFill>
              <a:effectLst/>
            </a:rPr>
            <a:t>Privacy Shield</a:t>
          </a:r>
        </a:p>
        <a:p>
          <a:pPr lvl="0" algn="ctr" defTabSz="1111250">
            <a:lnSpc>
              <a:spcPct val="90000"/>
            </a:lnSpc>
            <a:spcBef>
              <a:spcPct val="0"/>
            </a:spcBef>
            <a:spcAft>
              <a:spcPct val="35000"/>
            </a:spcAft>
          </a:pPr>
          <a:r>
            <a:rPr lang="en-US" sz="1400" kern="1200" dirty="0">
              <a:solidFill>
                <a:schemeClr val="accent2">
                  <a:lumMod val="75000"/>
                </a:schemeClr>
              </a:solidFill>
              <a:effectLst/>
            </a:rPr>
            <a:t>Registration and Voluntary Enforcement from U.S. Dept. of Commerce</a:t>
          </a:r>
        </a:p>
      </dsp:txBody>
      <dsp:txXfrm>
        <a:off x="5772274" y="938609"/>
        <a:ext cx="2884022" cy="1971080"/>
      </dsp:txXfrm>
    </dsp:sp>
    <dsp:sp modelId="{80A29F0E-8466-43F1-BF18-DFD1C7B1C006}">
      <dsp:nvSpPr>
        <dsp:cNvPr id="0" name=""/>
        <dsp:cNvSpPr/>
      </dsp:nvSpPr>
      <dsp:spPr>
        <a:xfrm>
          <a:off x="0" y="2909690"/>
          <a:ext cx="8660526" cy="219008"/>
        </a:xfrm>
        <a:prstGeom prst="rect">
          <a:avLst/>
        </a:prstGeom>
        <a:solidFill>
          <a:schemeClr val="accent2">
            <a:lumMod val="5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Relationships xmlns="http://schemas.openxmlformats.org/package/2006/relationships"><Relationship Target="../theme/theme6.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7C4F6C-4DCD-4F03-822C-F6A588D33D90}" type="datetimeFigureOut">
              <a:rPr lang="en-US" smtClean="0"/>
              <a:t>11/15/2018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6D4CCF-1D0C-4F71-A19F-396EC53837BD}" type="slidenum">
              <a:rPr lang="en-US" smtClean="0"/>
              <a:t>‹#›</a:t>
            </a:fld>
            <a:endParaRPr lang="en-US"/>
          </a:p>
        </p:txBody>
      </p:sp>
    </p:spTree>
    <p:extLst>
      <p:ext uri="{BB962C8B-B14F-4D97-AF65-F5344CB8AC3E}">
        <p14:creationId xmlns:p14="http://schemas.microsoft.com/office/powerpoint/2010/main" val="3148371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Relationships xmlns="http://schemas.openxmlformats.org/package/2006/relationships"><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media/image2.png" Type="http://schemas.openxmlformats.org/officeDocument/2006/relationships/image" Id="rId2"></Relationship><Relationship Target="../slideMasters/slideMaster2.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media/image3.png" Type="http://schemas.openxmlformats.org/officeDocument/2006/relationships/image" Id="rId2"></Relationship><Relationship Target="../slideMasters/slideMaster2.xml" Type="http://schemas.openxmlformats.org/officeDocument/2006/relationships/slideMaster" Id="rId1"></Relationship></Relationships>
</file>

<file path=ppt/slideLayouts/_rels/slideLayout12.xml.rels><?xml version="1.0" encoding="UTF-8" ?><Relationships xmlns="http://schemas.openxmlformats.org/package/2006/relationships"><Relationship Target="../media/image3.png" Type="http://schemas.openxmlformats.org/officeDocument/2006/relationships/image" Id="rId2"></Relationship><Relationship Target="../slideMasters/slideMaster2.xml" Type="http://schemas.openxmlformats.org/officeDocument/2006/relationships/slideMaster" Id="rId1"></Relationship></Relationships>
</file>

<file path=ppt/slideLayouts/_rels/slideLayout13.xml.rels><?xml version="1.0" encoding="UTF-8" ?><Relationships xmlns="http://schemas.openxmlformats.org/package/2006/relationships"><Relationship Target="../media/image3.png" Type="http://schemas.openxmlformats.org/officeDocument/2006/relationships/image" Id="rId2"></Relationship><Relationship Target="../slideMasters/slideMaster2.xml" Type="http://schemas.openxmlformats.org/officeDocument/2006/relationships/slideMaster" Id="rId1"></Relationship></Relationships>
</file>

<file path=ppt/slideLayouts/_rels/slideLayout14.xml.rels><?xml version="1.0" encoding="UTF-8" ?><Relationships xmlns="http://schemas.openxmlformats.org/package/2006/relationships"><Relationship Target="../media/image3.png" Type="http://schemas.openxmlformats.org/officeDocument/2006/relationships/image" Id="rId2"></Relationship><Relationship Target="../slideMasters/slideMaster2.xml" Type="http://schemas.openxmlformats.org/officeDocument/2006/relationships/slideMaster" Id="rId1"></Relationship></Relationships>
</file>

<file path=ppt/slideLayouts/_rels/slideLayout15.xml.rels><?xml version="1.0" encoding="UTF-8" ?><Relationships xmlns="http://schemas.openxmlformats.org/package/2006/relationships"><Relationship Target="../media/image3.png" Type="http://schemas.openxmlformats.org/officeDocument/2006/relationships/image" Id="rId2"></Relationship><Relationship Target="../slideMasters/slideMaster2.xml" Type="http://schemas.openxmlformats.org/officeDocument/2006/relationships/slideMaster" Id="rId1"></Relationship></Relationships>
</file>

<file path=ppt/slideLayouts/_rels/slideLayout16.xml.rels><?xml version="1.0" encoding="UTF-8" ?><Relationships xmlns="http://schemas.openxmlformats.org/package/2006/relationships"><Relationship Target="../media/image3.png" Type="http://schemas.openxmlformats.org/officeDocument/2006/relationships/image" Id="rId2"></Relationship><Relationship Target="../slideMasters/slideMaster2.xml" Type="http://schemas.openxmlformats.org/officeDocument/2006/relationships/slideMaster" Id="rId1"></Relationship></Relationships>
</file>

<file path=ppt/slideLayouts/_rels/slideLayout17.xml.rels><?xml version="1.0" encoding="UTF-8" ?><Relationships xmlns="http://schemas.openxmlformats.org/package/2006/relationships"><Relationship Target="../media/image3.png" Type="http://schemas.openxmlformats.org/officeDocument/2006/relationships/image" Id="rId2"></Relationship><Relationship Target="../slideMasters/slideMaster2.xml" Type="http://schemas.openxmlformats.org/officeDocument/2006/relationships/slideMaster" Id="rId1"></Relationship></Relationships>
</file>

<file path=ppt/slideLayouts/_rels/slideLayout18.xml.rels><?xml version="1.0" encoding="UTF-8" ?><Relationships xmlns="http://schemas.openxmlformats.org/package/2006/relationships"><Relationship Target="../media/image4.png" Type="http://schemas.openxmlformats.org/officeDocument/2006/relationships/image" Id="rId2"></Relationship><Relationship Target="../slideMasters/slideMaster2.xml" Type="http://schemas.openxmlformats.org/officeDocument/2006/relationships/slideMaster" Id="rId1"></Relationship></Relationships>
</file>

<file path=ppt/slideLayouts/_rels/slideLayout19.xml.rels><?xml version="1.0" encoding="UTF-8" ?><Relationships xmlns="http://schemas.openxmlformats.org/package/2006/relationships"><Relationship Target="../media/image2.png" Type="http://schemas.openxmlformats.org/officeDocument/2006/relationships/image" Id="rId2"></Relationship><Relationship Target="../slideMasters/slideMaster3.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media/image3.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20.xml.rels><?xml version="1.0" encoding="UTF-8" ?><Relationships xmlns="http://schemas.openxmlformats.org/package/2006/relationships"><Relationship Target="../media/image3.png" Type="http://schemas.openxmlformats.org/officeDocument/2006/relationships/image" Id="rId2"></Relationship><Relationship Target="../slideMasters/slideMaster3.xml" Type="http://schemas.openxmlformats.org/officeDocument/2006/relationships/slideMaster" Id="rId1"></Relationship></Relationships>
</file>

<file path=ppt/slideLayouts/_rels/slideLayout21.xml.rels><?xml version="1.0" encoding="UTF-8" ?><Relationships xmlns="http://schemas.openxmlformats.org/package/2006/relationships"><Relationship Target="../media/image3.png" Type="http://schemas.openxmlformats.org/officeDocument/2006/relationships/image" Id="rId2"></Relationship><Relationship Target="../slideMasters/slideMaster3.xml" Type="http://schemas.openxmlformats.org/officeDocument/2006/relationships/slideMaster" Id="rId1"></Relationship></Relationships>
</file>

<file path=ppt/slideLayouts/_rels/slideLayout22.xml.rels><?xml version="1.0" encoding="UTF-8" ?><Relationships xmlns="http://schemas.openxmlformats.org/package/2006/relationships"><Relationship Target="../media/image3.png" Type="http://schemas.openxmlformats.org/officeDocument/2006/relationships/image" Id="rId2"></Relationship><Relationship Target="../slideMasters/slideMaster3.xml" Type="http://schemas.openxmlformats.org/officeDocument/2006/relationships/slideMaster" Id="rId1"></Relationship></Relationships>
</file>

<file path=ppt/slideLayouts/_rels/slideLayout23.xml.rels><?xml version="1.0" encoding="UTF-8" ?><Relationships xmlns="http://schemas.openxmlformats.org/package/2006/relationships"><Relationship Target="../media/image3.png" Type="http://schemas.openxmlformats.org/officeDocument/2006/relationships/image" Id="rId2"></Relationship><Relationship Target="../slideMasters/slideMaster3.xml" Type="http://schemas.openxmlformats.org/officeDocument/2006/relationships/slideMaster" Id="rId1"></Relationship></Relationships>
</file>

<file path=ppt/slideLayouts/_rels/slideLayout24.xml.rels><?xml version="1.0" encoding="UTF-8" ?><Relationships xmlns="http://schemas.openxmlformats.org/package/2006/relationships"><Relationship Target="../media/image3.png" Type="http://schemas.openxmlformats.org/officeDocument/2006/relationships/image" Id="rId2"></Relationship><Relationship Target="../slideMasters/slideMaster3.xml" Type="http://schemas.openxmlformats.org/officeDocument/2006/relationships/slideMaster" Id="rId1"></Relationship></Relationships>
</file>

<file path=ppt/slideLayouts/_rels/slideLayout25.xml.rels><?xml version="1.0" encoding="UTF-8" ?><Relationships xmlns="http://schemas.openxmlformats.org/package/2006/relationships"><Relationship Target="../media/image3.png" Type="http://schemas.openxmlformats.org/officeDocument/2006/relationships/image" Id="rId2"></Relationship><Relationship Target="../slideMasters/slideMaster3.xml" Type="http://schemas.openxmlformats.org/officeDocument/2006/relationships/slideMaster" Id="rId1"></Relationship></Relationships>
</file>

<file path=ppt/slideLayouts/_rels/slideLayout26.xml.rels><?xml version="1.0" encoding="UTF-8" ?><Relationships xmlns="http://schemas.openxmlformats.org/package/2006/relationships"><Relationship Target="../media/image3.png" Type="http://schemas.openxmlformats.org/officeDocument/2006/relationships/image" Id="rId2"></Relationship><Relationship Target="../slideMasters/slideMaster3.xml" Type="http://schemas.openxmlformats.org/officeDocument/2006/relationships/slideMaster" Id="rId1"></Relationship></Relationships>
</file>

<file path=ppt/slideLayouts/_rels/slideLayout27.xml.rels><?xml version="1.0" encoding="UTF-8" ?><Relationships xmlns="http://schemas.openxmlformats.org/package/2006/relationships"><Relationship Target="../media/image4.png" Type="http://schemas.openxmlformats.org/officeDocument/2006/relationships/image" Id="rId2"></Relationship><Relationship Target="../slideMasters/slideMaster3.xml" Type="http://schemas.openxmlformats.org/officeDocument/2006/relationships/slideMaster" Id="rId1"></Relationship></Relationships>
</file>

<file path=ppt/slideLayouts/_rels/slideLayout28.xml.rels><?xml version="1.0" encoding="UTF-8" ?><Relationships xmlns="http://schemas.openxmlformats.org/package/2006/relationships"><Relationship Target="../media/image2.png" Type="http://schemas.openxmlformats.org/officeDocument/2006/relationships/image" Id="rId2"></Relationship><Relationship Target="../slideMasters/slideMaster4.xml" Type="http://schemas.openxmlformats.org/officeDocument/2006/relationships/slideMaster" Id="rId1"></Relationship></Relationships>
</file>

<file path=ppt/slideLayouts/_rels/slideLayout29.xml.rels><?xml version="1.0" encoding="UTF-8" ?><Relationships xmlns="http://schemas.openxmlformats.org/package/2006/relationships"><Relationship Target="../media/image3.png" Type="http://schemas.openxmlformats.org/officeDocument/2006/relationships/image" Id="rId2"></Relationship><Relationship Target="../slideMasters/slideMaster4.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media/image3.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30.xml.rels><?xml version="1.0" encoding="UTF-8" ?><Relationships xmlns="http://schemas.openxmlformats.org/package/2006/relationships"><Relationship Target="../media/image3.png" Type="http://schemas.openxmlformats.org/officeDocument/2006/relationships/image" Id="rId2"></Relationship><Relationship Target="../slideMasters/slideMaster4.xml" Type="http://schemas.openxmlformats.org/officeDocument/2006/relationships/slideMaster" Id="rId1"></Relationship></Relationships>
</file>

<file path=ppt/slideLayouts/_rels/slideLayout31.xml.rels><?xml version="1.0" encoding="UTF-8" ?><Relationships xmlns="http://schemas.openxmlformats.org/package/2006/relationships"><Relationship Target="../media/image3.png" Type="http://schemas.openxmlformats.org/officeDocument/2006/relationships/image" Id="rId2"></Relationship><Relationship Target="../slideMasters/slideMaster4.xml" Type="http://schemas.openxmlformats.org/officeDocument/2006/relationships/slideMaster" Id="rId1"></Relationship></Relationships>
</file>

<file path=ppt/slideLayouts/_rels/slideLayout32.xml.rels><?xml version="1.0" encoding="UTF-8" ?><Relationships xmlns="http://schemas.openxmlformats.org/package/2006/relationships"><Relationship Target="../media/image3.png" Type="http://schemas.openxmlformats.org/officeDocument/2006/relationships/image" Id="rId2"></Relationship><Relationship Target="../slideMasters/slideMaster4.xml" Type="http://schemas.openxmlformats.org/officeDocument/2006/relationships/slideMaster" Id="rId1"></Relationship></Relationships>
</file>

<file path=ppt/slideLayouts/_rels/slideLayout33.xml.rels><?xml version="1.0" encoding="UTF-8" ?><Relationships xmlns="http://schemas.openxmlformats.org/package/2006/relationships"><Relationship Target="../media/image3.png" Type="http://schemas.openxmlformats.org/officeDocument/2006/relationships/image" Id="rId2"></Relationship><Relationship Target="../slideMasters/slideMaster4.xml" Type="http://schemas.openxmlformats.org/officeDocument/2006/relationships/slideMaster" Id="rId1"></Relationship></Relationships>
</file>

<file path=ppt/slideLayouts/_rels/slideLayout34.xml.rels><?xml version="1.0" encoding="UTF-8" ?><Relationships xmlns="http://schemas.openxmlformats.org/package/2006/relationships"><Relationship Target="../media/image3.png" Type="http://schemas.openxmlformats.org/officeDocument/2006/relationships/image" Id="rId2"></Relationship><Relationship Target="../slideMasters/slideMaster4.xml" Type="http://schemas.openxmlformats.org/officeDocument/2006/relationships/slideMaster" Id="rId1"></Relationship></Relationships>
</file>

<file path=ppt/slideLayouts/_rels/slideLayout35.xml.rels><?xml version="1.0" encoding="UTF-8" ?><Relationships xmlns="http://schemas.openxmlformats.org/package/2006/relationships"><Relationship Target="../media/image3.png" Type="http://schemas.openxmlformats.org/officeDocument/2006/relationships/image" Id="rId2"></Relationship><Relationship Target="../slideMasters/slideMaster4.xml" Type="http://schemas.openxmlformats.org/officeDocument/2006/relationships/slideMaster" Id="rId1"></Relationship></Relationships>
</file>

<file path=ppt/slideLayouts/_rels/slideLayout36.xml.rels><?xml version="1.0" encoding="UTF-8" ?><Relationships xmlns="http://schemas.openxmlformats.org/package/2006/relationships"><Relationship Target="../media/image4.png" Type="http://schemas.openxmlformats.org/officeDocument/2006/relationships/image" Id="rId2"></Relationship><Relationship Target="../slideMasters/slideMaster4.xml" Type="http://schemas.openxmlformats.org/officeDocument/2006/relationships/slideMaster" Id="rId1"></Relationship></Relationships>
</file>

<file path=ppt/slideLayouts/_rels/slideLayout37.xml.rels><?xml version="1.0" encoding="UTF-8" ?><Relationships xmlns="http://schemas.openxmlformats.org/package/2006/relationships"><Relationship Target="../media/image2.png" Type="http://schemas.openxmlformats.org/officeDocument/2006/relationships/image" Id="rId2"></Relationship><Relationship Target="../slideMasters/slideMaster5.xml" Type="http://schemas.openxmlformats.org/officeDocument/2006/relationships/slideMaster" Id="rId1"></Relationship></Relationships>
</file>

<file path=ppt/slideLayouts/_rels/slideLayout38.xml.rels><?xml version="1.0" encoding="UTF-8" ?><Relationships xmlns="http://schemas.openxmlformats.org/package/2006/relationships"><Relationship Target="../media/image3.png" Type="http://schemas.openxmlformats.org/officeDocument/2006/relationships/image" Id="rId2"></Relationship><Relationship Target="../slideMasters/slideMaster5.xml" Type="http://schemas.openxmlformats.org/officeDocument/2006/relationships/slideMaster" Id="rId1"></Relationship></Relationships>
</file>

<file path=ppt/slideLayouts/_rels/slideLayout39.xml.rels><?xml version="1.0" encoding="UTF-8" ?><Relationships xmlns="http://schemas.openxmlformats.org/package/2006/relationships"><Relationship Target="../media/image3.png" Type="http://schemas.openxmlformats.org/officeDocument/2006/relationships/image" Id="rId2"></Relationship><Relationship Target="../slideMasters/slideMaster5.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media/image3.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40.xml.rels><?xml version="1.0" encoding="UTF-8" ?><Relationships xmlns="http://schemas.openxmlformats.org/package/2006/relationships"><Relationship Target="../media/image3.png" Type="http://schemas.openxmlformats.org/officeDocument/2006/relationships/image" Id="rId2"></Relationship><Relationship Target="../slideMasters/slideMaster5.xml" Type="http://schemas.openxmlformats.org/officeDocument/2006/relationships/slideMaster" Id="rId1"></Relationship></Relationships>
</file>

<file path=ppt/slideLayouts/_rels/slideLayout41.xml.rels><?xml version="1.0" encoding="UTF-8" ?><Relationships xmlns="http://schemas.openxmlformats.org/package/2006/relationships"><Relationship Target="../media/image3.png" Type="http://schemas.openxmlformats.org/officeDocument/2006/relationships/image" Id="rId2"></Relationship><Relationship Target="../slideMasters/slideMaster5.xml" Type="http://schemas.openxmlformats.org/officeDocument/2006/relationships/slideMaster" Id="rId1"></Relationship></Relationships>
</file>

<file path=ppt/slideLayouts/_rels/slideLayout42.xml.rels><?xml version="1.0" encoding="UTF-8" ?><Relationships xmlns="http://schemas.openxmlformats.org/package/2006/relationships"><Relationship Target="../media/image3.png" Type="http://schemas.openxmlformats.org/officeDocument/2006/relationships/image" Id="rId2"></Relationship><Relationship Target="../slideMasters/slideMaster5.xml" Type="http://schemas.openxmlformats.org/officeDocument/2006/relationships/slideMaster" Id="rId1"></Relationship></Relationships>
</file>

<file path=ppt/slideLayouts/_rels/slideLayout43.xml.rels><?xml version="1.0" encoding="UTF-8" ?><Relationships xmlns="http://schemas.openxmlformats.org/package/2006/relationships"><Relationship Target="../media/image3.png" Type="http://schemas.openxmlformats.org/officeDocument/2006/relationships/image" Id="rId2"></Relationship><Relationship Target="../slideMasters/slideMaster5.xml" Type="http://schemas.openxmlformats.org/officeDocument/2006/relationships/slideMaster" Id="rId1"></Relationship></Relationships>
</file>

<file path=ppt/slideLayouts/_rels/slideLayout44.xml.rels><?xml version="1.0" encoding="UTF-8" ?><Relationships xmlns="http://schemas.openxmlformats.org/package/2006/relationships"><Relationship Target="../media/image3.png" Type="http://schemas.openxmlformats.org/officeDocument/2006/relationships/image" Id="rId2"></Relationship><Relationship Target="../slideMasters/slideMaster5.xml" Type="http://schemas.openxmlformats.org/officeDocument/2006/relationships/slideMaster" Id="rId1"></Relationship></Relationships>
</file>

<file path=ppt/slideLayouts/_rels/slideLayout45.xml.rels><?xml version="1.0" encoding="UTF-8" ?><Relationships xmlns="http://schemas.openxmlformats.org/package/2006/relationships"><Relationship Target="../media/image4.png" Type="http://schemas.openxmlformats.org/officeDocument/2006/relationships/image" Id="rId2"></Relationship><Relationship Target="../slideMasters/slideMaster5.xml" Type="http://schemas.openxmlformats.org/officeDocument/2006/relationships/slideMaster" Id="rId1"></Relationship></Relationships>
</file>

<file path=ppt/slideLayouts/_rels/slideLayout46.xml.rels><?xml version="1.0" encoding="UTF-8" ?><Relationships xmlns="http://schemas.openxmlformats.org/package/2006/relationships"><Relationship Target="../slideMasters/slideMaster5.xml" Type="http://schemas.openxmlformats.org/officeDocument/2006/relationships/slideMaster" Id="rId1"></Relationship></Relationships>
</file>

<file path=ppt/slideLayouts/_rels/slideLayout47.xml.rels><?xml version="1.0" encoding="UTF-8" ?><Relationships xmlns="http://schemas.openxmlformats.org/package/2006/relationships"><Relationship Target="../slideMasters/slideMaster5.xml" Type="http://schemas.openxmlformats.org/officeDocument/2006/relationships/slideMaster" Id="rId1"></Relationship></Relationships>
</file>

<file path=ppt/slideLayouts/_rels/slideLayout48.xml.rels><?xml version="1.0" encoding="UTF-8" ?><Relationships xmlns="http://schemas.openxmlformats.org/package/2006/relationships"><Relationship Target="../media/image2.png" Type="http://schemas.openxmlformats.org/officeDocument/2006/relationships/image" Id="rId2"></Relationship><Relationship Target="../slideMasters/slideMaster5.xml" Type="http://schemas.openxmlformats.org/officeDocument/2006/relationships/slideMaster" Id="rId1"></Relationship></Relationships>
</file>

<file path=ppt/slideLayouts/_rels/slideLayout49.xml.rels><?xml version="1.0" encoding="UTF-8" ?><Relationships xmlns="http://schemas.openxmlformats.org/package/2006/relationships"><Relationship Target="../media/image3.png" Type="http://schemas.openxmlformats.org/officeDocument/2006/relationships/image" Id="rId2"></Relationship><Relationship Target="../slideMasters/slideMaster5.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media/image3.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50.xml.rels><?xml version="1.0" encoding="UTF-8" ?><Relationships xmlns="http://schemas.openxmlformats.org/package/2006/relationships"><Relationship Target="../media/image3.png" Type="http://schemas.openxmlformats.org/officeDocument/2006/relationships/image" Id="rId2"></Relationship><Relationship Target="../slideMasters/slideMaster5.xml" Type="http://schemas.openxmlformats.org/officeDocument/2006/relationships/slideMaster" Id="rId1"></Relationship></Relationships>
</file>

<file path=ppt/slideLayouts/_rels/slideLayout51.xml.rels><?xml version="1.0" encoding="UTF-8" ?><Relationships xmlns="http://schemas.openxmlformats.org/package/2006/relationships"><Relationship Target="../media/image3.png" Type="http://schemas.openxmlformats.org/officeDocument/2006/relationships/image" Id="rId2"></Relationship><Relationship Target="../slideMasters/slideMaster5.xml" Type="http://schemas.openxmlformats.org/officeDocument/2006/relationships/slideMaster" Id="rId1"></Relationship></Relationships>
</file>

<file path=ppt/slideLayouts/_rels/slideLayout52.xml.rels><?xml version="1.0" encoding="UTF-8" ?><Relationships xmlns="http://schemas.openxmlformats.org/package/2006/relationships"><Relationship Target="../media/image3.png" Type="http://schemas.openxmlformats.org/officeDocument/2006/relationships/image" Id="rId2"></Relationship><Relationship Target="../slideMasters/slideMaster5.xml" Type="http://schemas.openxmlformats.org/officeDocument/2006/relationships/slideMaster" Id="rId1"></Relationship></Relationships>
</file>

<file path=ppt/slideLayouts/_rels/slideLayout53.xml.rels><?xml version="1.0" encoding="UTF-8" ?><Relationships xmlns="http://schemas.openxmlformats.org/package/2006/relationships"><Relationship Target="../media/image3.png" Type="http://schemas.openxmlformats.org/officeDocument/2006/relationships/image" Id="rId2"></Relationship><Relationship Target="../slideMasters/slideMaster5.xml" Type="http://schemas.openxmlformats.org/officeDocument/2006/relationships/slideMaster" Id="rId1"></Relationship></Relationships>
</file>

<file path=ppt/slideLayouts/_rels/slideLayout54.xml.rels><?xml version="1.0" encoding="UTF-8" ?><Relationships xmlns="http://schemas.openxmlformats.org/package/2006/relationships"><Relationship Target="../media/image3.png" Type="http://schemas.openxmlformats.org/officeDocument/2006/relationships/image" Id="rId2"></Relationship><Relationship Target="../slideMasters/slideMaster5.xml" Type="http://schemas.openxmlformats.org/officeDocument/2006/relationships/slideMaster" Id="rId1"></Relationship></Relationships>
</file>

<file path=ppt/slideLayouts/_rels/slideLayout55.xml.rels><?xml version="1.0" encoding="UTF-8" ?><Relationships xmlns="http://schemas.openxmlformats.org/package/2006/relationships"><Relationship Target="../media/image3.png" Type="http://schemas.openxmlformats.org/officeDocument/2006/relationships/image" Id="rId2"></Relationship><Relationship Target="../slideMasters/slideMaster5.xml" Type="http://schemas.openxmlformats.org/officeDocument/2006/relationships/slideMaster" Id="rId1"></Relationship></Relationships>
</file>

<file path=ppt/slideLayouts/_rels/slideLayout56.xml.rels><?xml version="1.0" encoding="UTF-8" ?><Relationships xmlns="http://schemas.openxmlformats.org/package/2006/relationships"><Relationship Target="../media/image4.png" Type="http://schemas.openxmlformats.org/officeDocument/2006/relationships/image" Id="rId2"></Relationship><Relationship Target="../slideMasters/slideMaster5.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media/image3.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media/image3.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media/image3.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media/image4.png" Type="http://schemas.openxmlformats.org/officeDocument/2006/relationships/image" Id="rId2"></Relationship><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086" y="730485"/>
            <a:ext cx="2565620" cy="796670"/>
          </a:xfrm>
          <a:prstGeom prst="rect">
            <a:avLst/>
          </a:prstGeom>
        </p:spPr>
      </p:pic>
      <p:sp>
        <p:nvSpPr>
          <p:cNvPr id="20" name="Title 1"/>
          <p:cNvSpPr>
            <a:spLocks noGrp="1"/>
          </p:cNvSpPr>
          <p:nvPr>
            <p:ph type="ctrTitle" hasCustomPrompt="1"/>
          </p:nvPr>
        </p:nvSpPr>
        <p:spPr>
          <a:xfrm>
            <a:off x="609600" y="3323645"/>
            <a:ext cx="10972800" cy="851482"/>
          </a:xfrm>
          <a:prstGeom prst="rect">
            <a:avLst/>
          </a:prstGeom>
        </p:spPr>
        <p:txBody>
          <a:bodyPr anchor="b">
            <a:noAutofit/>
          </a:bodyPr>
          <a:lstStyle>
            <a:lvl1pPr>
              <a:defRPr sz="5400" cap="none" baseline="0"/>
            </a:lvl1pPr>
          </a:lstStyle>
          <a:p>
            <a:r>
              <a:rPr lang="en-US" dirty="0"/>
              <a:t>Presentation Title</a:t>
            </a:r>
          </a:p>
        </p:txBody>
      </p:sp>
      <p:sp>
        <p:nvSpPr>
          <p:cNvPr id="21" name="Subtitle 2"/>
          <p:cNvSpPr>
            <a:spLocks noGrp="1"/>
          </p:cNvSpPr>
          <p:nvPr>
            <p:ph type="subTitle" idx="1" hasCustomPrompt="1"/>
          </p:nvPr>
        </p:nvSpPr>
        <p:spPr>
          <a:xfrm>
            <a:off x="609600" y="4468753"/>
            <a:ext cx="10972800" cy="953852"/>
          </a:xfrm>
          <a:prstGeom prst="rect">
            <a:avLst/>
          </a:prstGeom>
        </p:spPr>
        <p:txBody>
          <a:bodyPr/>
          <a:lstStyle>
            <a:lvl1pPr marL="0" indent="0" algn="l">
              <a:buNone/>
              <a:defRPr>
                <a:solidFill>
                  <a:schemeClr val="tx1">
                    <a:lumMod val="75000"/>
                    <a:lumOff val="2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Presentation subtitle</a:t>
            </a:r>
            <a:br>
              <a:rPr lang="en-US" dirty="0"/>
            </a:br>
            <a:r>
              <a:rPr lang="en-US" dirty="0"/>
              <a:t>Date</a:t>
            </a:r>
          </a:p>
        </p:txBody>
      </p:sp>
      <p:cxnSp>
        <p:nvCxnSpPr>
          <p:cNvPr id="22" name="Straight Connector 21"/>
          <p:cNvCxnSpPr/>
          <p:nvPr userDrawn="1"/>
        </p:nvCxnSpPr>
        <p:spPr>
          <a:xfrm>
            <a:off x="609600" y="4293850"/>
            <a:ext cx="10972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609601" y="6507048"/>
            <a:ext cx="4061639" cy="200055"/>
          </a:xfrm>
          <a:prstGeom prst="rect">
            <a:avLst/>
          </a:prstGeom>
          <a:noFill/>
        </p:spPr>
        <p:txBody>
          <a:bodyPr wrap="square" bIns="0" rtlCol="0" anchor="b">
            <a:spAutoFit/>
          </a:bodyPr>
          <a:lstStyle/>
          <a:p>
            <a:r>
              <a:rPr lang="en-US" sz="1000" dirty="0">
                <a:solidFill>
                  <a:srgbClr val="FFFFFF">
                    <a:lumMod val="50000"/>
                  </a:srgbClr>
                </a:solidFill>
              </a:rPr>
              <a:t>© 2018 HBR Consulting LLC. All rights reserved. </a:t>
            </a:r>
          </a:p>
        </p:txBody>
      </p:sp>
    </p:spTree>
    <p:extLst>
      <p:ext uri="{BB962C8B-B14F-4D97-AF65-F5344CB8AC3E}">
        <p14:creationId xmlns:p14="http://schemas.microsoft.com/office/powerpoint/2010/main" val="2165507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086" y="730485"/>
            <a:ext cx="2565620" cy="796670"/>
          </a:xfrm>
          <a:prstGeom prst="rect">
            <a:avLst/>
          </a:prstGeom>
        </p:spPr>
      </p:pic>
      <p:sp>
        <p:nvSpPr>
          <p:cNvPr id="20" name="Title 1"/>
          <p:cNvSpPr>
            <a:spLocks noGrp="1"/>
          </p:cNvSpPr>
          <p:nvPr>
            <p:ph type="ctrTitle" hasCustomPrompt="1"/>
          </p:nvPr>
        </p:nvSpPr>
        <p:spPr>
          <a:xfrm>
            <a:off x="609600" y="3323645"/>
            <a:ext cx="10972800" cy="851482"/>
          </a:xfrm>
          <a:prstGeom prst="rect">
            <a:avLst/>
          </a:prstGeom>
        </p:spPr>
        <p:txBody>
          <a:bodyPr anchor="b">
            <a:noAutofit/>
          </a:bodyPr>
          <a:lstStyle>
            <a:lvl1pPr>
              <a:defRPr sz="5400" cap="none" baseline="0"/>
            </a:lvl1pPr>
          </a:lstStyle>
          <a:p>
            <a:r>
              <a:rPr lang="en-US" dirty="0"/>
              <a:t>Presentation Title</a:t>
            </a:r>
          </a:p>
        </p:txBody>
      </p:sp>
      <p:sp>
        <p:nvSpPr>
          <p:cNvPr id="21" name="Subtitle 2"/>
          <p:cNvSpPr>
            <a:spLocks noGrp="1"/>
          </p:cNvSpPr>
          <p:nvPr>
            <p:ph type="subTitle" idx="1" hasCustomPrompt="1"/>
          </p:nvPr>
        </p:nvSpPr>
        <p:spPr>
          <a:xfrm>
            <a:off x="609600" y="4468753"/>
            <a:ext cx="10972800" cy="953852"/>
          </a:xfrm>
          <a:prstGeom prst="rect">
            <a:avLst/>
          </a:prstGeom>
        </p:spPr>
        <p:txBody>
          <a:bodyPr/>
          <a:lstStyle>
            <a:lvl1pPr marL="0" indent="0" algn="l">
              <a:buNone/>
              <a:defRPr>
                <a:solidFill>
                  <a:schemeClr val="tx1">
                    <a:lumMod val="75000"/>
                    <a:lumOff val="2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Presentation subtitle</a:t>
            </a:r>
            <a:br>
              <a:rPr lang="en-US" dirty="0"/>
            </a:br>
            <a:r>
              <a:rPr lang="en-US" dirty="0"/>
              <a:t>Date</a:t>
            </a:r>
          </a:p>
        </p:txBody>
      </p:sp>
      <p:cxnSp>
        <p:nvCxnSpPr>
          <p:cNvPr id="22" name="Straight Connector 21"/>
          <p:cNvCxnSpPr/>
          <p:nvPr userDrawn="1"/>
        </p:nvCxnSpPr>
        <p:spPr>
          <a:xfrm>
            <a:off x="609600" y="4293850"/>
            <a:ext cx="10972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609601" y="6507048"/>
            <a:ext cx="4061639" cy="200055"/>
          </a:xfrm>
          <a:prstGeom prst="rect">
            <a:avLst/>
          </a:prstGeom>
          <a:noFill/>
        </p:spPr>
        <p:txBody>
          <a:bodyPr wrap="square" bIns="0" rtlCol="0" anchor="b">
            <a:spAutoFit/>
          </a:bodyPr>
          <a:lstStyle/>
          <a:p>
            <a:r>
              <a:rPr lang="en-US" sz="1000" dirty="0">
                <a:solidFill>
                  <a:srgbClr val="FFFFFF">
                    <a:lumMod val="50000"/>
                  </a:srgbClr>
                </a:solidFill>
              </a:rPr>
              <a:t>© 2018 HBR Consulting LLC. All rights reserved. </a:t>
            </a:r>
          </a:p>
        </p:txBody>
      </p:sp>
    </p:spTree>
    <p:extLst>
      <p:ext uri="{BB962C8B-B14F-4D97-AF65-F5344CB8AC3E}">
        <p14:creationId xmlns:p14="http://schemas.microsoft.com/office/powerpoint/2010/main" val="3128082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33400"/>
            <a:ext cx="10972800" cy="990600"/>
          </a:xfrm>
          <a:prstGeom prst="rect">
            <a:avLst/>
          </a:prstGeom>
        </p:spPr>
        <p:txBody>
          <a:bodyPr anchor="ctr"/>
          <a:lstStyle>
            <a:lvl1pPr>
              <a:defRPr/>
            </a:lvl1pPr>
          </a:lstStyle>
          <a:p>
            <a:r>
              <a:rPr lang="en-US" dirty="0"/>
              <a:t>Title</a:t>
            </a:r>
          </a:p>
        </p:txBody>
      </p:sp>
      <p:sp>
        <p:nvSpPr>
          <p:cNvPr id="5" name="Text Placeholder 4"/>
          <p:cNvSpPr>
            <a:spLocks noGrp="1"/>
          </p:cNvSpPr>
          <p:nvPr>
            <p:ph type="body" sz="quarter" idx="11"/>
          </p:nvPr>
        </p:nvSpPr>
        <p:spPr>
          <a:xfrm>
            <a:off x="609600" y="1541017"/>
            <a:ext cx="10972800" cy="4338637"/>
          </a:xfrm>
          <a:prstGeom prst="rect">
            <a:avLst/>
          </a:prstGeom>
        </p:spPr>
        <p:txBody>
          <a:bodyPr>
            <a:normAutofit/>
          </a:bodyPr>
          <a:lstStyle>
            <a:lvl1pPr>
              <a:buClr>
                <a:schemeClr val="tx2"/>
              </a:buClr>
              <a:defRPr sz="2000"/>
            </a:lvl1pPr>
            <a:lvl2pPr>
              <a:buClr>
                <a:schemeClr val="tx2"/>
              </a:buClr>
              <a:buSzPct val="100000"/>
              <a:defRPr sz="1600"/>
            </a:lvl2pPr>
            <a:lvl3pPr marL="1084263" indent="-244475">
              <a:buClr>
                <a:schemeClr val="tx2"/>
              </a:buClr>
              <a:buSzPct val="100000"/>
              <a:defRPr sz="1600"/>
            </a:lvl3pPr>
          </a:lstStyle>
          <a:p>
            <a:pPr lvl="0"/>
            <a:r>
              <a:rPr lang="en-US"/>
              <a:t>Edit Master text styles</a:t>
            </a:r>
          </a:p>
          <a:p>
            <a:pPr lvl="1"/>
            <a:r>
              <a:rPr lang="en-US"/>
              <a:t>Second level</a:t>
            </a:r>
          </a:p>
          <a:p>
            <a:pPr lvl="2"/>
            <a:r>
              <a:rPr lang="en-US"/>
              <a:t>Third level</a:t>
            </a:r>
          </a:p>
        </p:txBody>
      </p:sp>
      <p:sp>
        <p:nvSpPr>
          <p:cNvPr id="6" name="TextBox 5"/>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7" name="Straight Connector 6"/>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Tree>
    <p:extLst>
      <p:ext uri="{BB962C8B-B14F-4D97-AF65-F5344CB8AC3E}">
        <p14:creationId xmlns:p14="http://schemas.microsoft.com/office/powerpoint/2010/main" val="4249809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Subtitle">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609600" y="533400"/>
            <a:ext cx="10972800" cy="990600"/>
          </a:xfrm>
          <a:prstGeom prst="rect">
            <a:avLst/>
          </a:prstGeom>
        </p:spPr>
        <p:txBody>
          <a:bodyPr anchor="ctr"/>
          <a:lstStyle>
            <a:lvl1pPr>
              <a:defRPr/>
            </a:lvl1pPr>
          </a:lstStyle>
          <a:p>
            <a:r>
              <a:rPr lang="en-US" dirty="0"/>
              <a:t>Title</a:t>
            </a:r>
          </a:p>
        </p:txBody>
      </p:sp>
      <p:sp>
        <p:nvSpPr>
          <p:cNvPr id="10" name="Content Placeholder 2"/>
          <p:cNvSpPr>
            <a:spLocks noGrp="1"/>
          </p:cNvSpPr>
          <p:nvPr>
            <p:ph idx="1" hasCustomPrompt="1"/>
          </p:nvPr>
        </p:nvSpPr>
        <p:spPr>
          <a:xfrm>
            <a:off x="609600" y="1253169"/>
            <a:ext cx="10972800" cy="366529"/>
          </a:xfrm>
          <a:prstGeom prst="rect">
            <a:avLst/>
          </a:prstGeom>
        </p:spPr>
        <p:txBody>
          <a:bodyPr/>
          <a:lstStyle>
            <a:lvl1pPr marL="0" indent="0">
              <a:buNone/>
              <a:defRPr>
                <a:solidFill>
                  <a:schemeClr val="tx1"/>
                </a:solidFill>
              </a:defRPr>
            </a:lvl1pPr>
            <a:lvl2pPr marL="404813" indent="0">
              <a:spcBef>
                <a:spcPts val="600"/>
              </a:spcBef>
              <a:buNone/>
              <a:defRPr>
                <a:solidFill>
                  <a:schemeClr val="tx1"/>
                </a:solidFill>
              </a:defRPr>
            </a:lvl2pPr>
            <a:lvl3pPr marL="925513" indent="0">
              <a:buFont typeface="Arial" panose="020B0604020202020204" pitchFamily="34" charset="0"/>
              <a:buNone/>
              <a:defRPr lang="en-US" sz="1600" kern="1200" baseline="0" dirty="0">
                <a:solidFill>
                  <a:schemeClr val="tx1"/>
                </a:solidFill>
                <a:latin typeface="+mn-lt"/>
                <a:ea typeface="+mn-ea"/>
                <a:cs typeface="+mn-cs"/>
              </a:defRPr>
            </a:lvl3pPr>
            <a:lvl6pPr marL="733055" indent="0">
              <a:spcBef>
                <a:spcPts val="600"/>
              </a:spcBef>
              <a:buFont typeface="Arial" panose="020B0604020202020204" pitchFamily="34" charset="0"/>
              <a:buNone/>
              <a:defRPr sz="1600"/>
            </a:lvl6pPr>
          </a:lstStyle>
          <a:p>
            <a:r>
              <a:rPr lang="en-US" dirty="0"/>
              <a:t>Subtitle</a:t>
            </a:r>
          </a:p>
        </p:txBody>
      </p:sp>
      <p:sp>
        <p:nvSpPr>
          <p:cNvPr id="22" name="TextBox 21"/>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23" name="Straight Connector 22"/>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9" name="Text Placeholder 4"/>
          <p:cNvSpPr>
            <a:spLocks noGrp="1"/>
          </p:cNvSpPr>
          <p:nvPr>
            <p:ph type="body" sz="quarter" idx="11"/>
          </p:nvPr>
        </p:nvSpPr>
        <p:spPr>
          <a:xfrm>
            <a:off x="609600" y="1792034"/>
            <a:ext cx="10972800" cy="4338637"/>
          </a:xfrm>
          <a:prstGeom prst="rect">
            <a:avLst/>
          </a:prstGeom>
        </p:spPr>
        <p:txBody>
          <a:bodyPr>
            <a:normAutofit/>
          </a:bodyPr>
          <a:lstStyle>
            <a:lvl1pPr>
              <a:buClr>
                <a:schemeClr val="tx2"/>
              </a:buClr>
              <a:defRPr sz="2000"/>
            </a:lvl1pPr>
            <a:lvl2pPr>
              <a:buClr>
                <a:schemeClr val="tx2"/>
              </a:buClr>
              <a:buSzPct val="100000"/>
              <a:defRPr sz="1600"/>
            </a:lvl2pPr>
            <a:lvl3pPr marL="1084263" indent="-244475">
              <a:buClr>
                <a:schemeClr val="tx2"/>
              </a:buClr>
              <a:buSzPct val="100000"/>
              <a:defRPr sz="16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02118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609600" y="533400"/>
            <a:ext cx="10972800" cy="990600"/>
          </a:xfrm>
          <a:prstGeom prst="rect">
            <a:avLst/>
          </a:prstGeom>
        </p:spPr>
        <p:txBody>
          <a:bodyPr anchor="ctr"/>
          <a:lstStyle>
            <a:lvl1pPr>
              <a:defRPr/>
            </a:lvl1pPr>
          </a:lstStyle>
          <a:p>
            <a:r>
              <a:rPr lang="en-US" dirty="0"/>
              <a:t>Title</a:t>
            </a:r>
          </a:p>
        </p:txBody>
      </p:sp>
      <p:sp>
        <p:nvSpPr>
          <p:cNvPr id="10" name="Content Placeholder 2"/>
          <p:cNvSpPr>
            <a:spLocks noGrp="1"/>
          </p:cNvSpPr>
          <p:nvPr>
            <p:ph idx="1" hasCustomPrompt="1"/>
          </p:nvPr>
        </p:nvSpPr>
        <p:spPr>
          <a:xfrm>
            <a:off x="609600" y="1253169"/>
            <a:ext cx="10972800" cy="366529"/>
          </a:xfrm>
          <a:prstGeom prst="rect">
            <a:avLst/>
          </a:prstGeom>
        </p:spPr>
        <p:txBody>
          <a:bodyPr/>
          <a:lstStyle>
            <a:lvl1pPr marL="0" indent="0">
              <a:buNone/>
              <a:defRPr>
                <a:solidFill>
                  <a:schemeClr val="tx1"/>
                </a:solidFill>
              </a:defRPr>
            </a:lvl1pPr>
            <a:lvl2pPr marL="404813" indent="0">
              <a:spcBef>
                <a:spcPts val="600"/>
              </a:spcBef>
              <a:buNone/>
              <a:defRPr>
                <a:solidFill>
                  <a:schemeClr val="tx1"/>
                </a:solidFill>
              </a:defRPr>
            </a:lvl2pPr>
            <a:lvl3pPr marL="925513" indent="0">
              <a:buFont typeface="Arial" panose="020B0604020202020204" pitchFamily="34" charset="0"/>
              <a:buNone/>
              <a:defRPr lang="en-US" sz="1600" kern="1200" baseline="0" dirty="0">
                <a:solidFill>
                  <a:schemeClr val="tx1"/>
                </a:solidFill>
                <a:latin typeface="+mn-lt"/>
                <a:ea typeface="+mn-ea"/>
                <a:cs typeface="+mn-cs"/>
              </a:defRPr>
            </a:lvl3pPr>
            <a:lvl6pPr marL="733055" indent="0">
              <a:spcBef>
                <a:spcPts val="600"/>
              </a:spcBef>
              <a:buFont typeface="Arial" panose="020B0604020202020204" pitchFamily="34" charset="0"/>
              <a:buNone/>
              <a:defRPr sz="1600"/>
            </a:lvl6pPr>
          </a:lstStyle>
          <a:p>
            <a:r>
              <a:rPr lang="en-US" dirty="0"/>
              <a:t>Subtitle</a:t>
            </a:r>
          </a:p>
        </p:txBody>
      </p:sp>
      <p:sp>
        <p:nvSpPr>
          <p:cNvPr id="22" name="TextBox 21"/>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23" name="Straight Connector 22"/>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12" name="Text Placeholder 4"/>
          <p:cNvSpPr>
            <a:spLocks noGrp="1"/>
          </p:cNvSpPr>
          <p:nvPr>
            <p:ph type="body" sz="quarter" idx="14"/>
          </p:nvPr>
        </p:nvSpPr>
        <p:spPr>
          <a:xfrm>
            <a:off x="6072096" y="1783068"/>
            <a:ext cx="5510305" cy="4338637"/>
          </a:xfrm>
          <a:prstGeom prst="rect">
            <a:avLst/>
          </a:prstGeom>
        </p:spPr>
        <p:txBody>
          <a:bodyPr>
            <a:normAutofit/>
          </a:bodyPr>
          <a:lstStyle>
            <a:lvl1pPr>
              <a:buClr>
                <a:schemeClr val="tx2"/>
              </a:buClr>
              <a:defRPr sz="2000"/>
            </a:lvl1pPr>
            <a:lvl2pPr>
              <a:buClr>
                <a:schemeClr val="tx2"/>
              </a:buClr>
              <a:buSzPct val="100000"/>
              <a:defRPr sz="1600"/>
            </a:lvl2pPr>
            <a:lvl3pPr marL="1084263" indent="-244475">
              <a:buClr>
                <a:schemeClr val="tx2"/>
              </a:buClr>
              <a:buSzPct val="100000"/>
              <a:defRPr sz="1600"/>
            </a:lvl3pPr>
          </a:lstStyle>
          <a:p>
            <a:pPr lvl="0"/>
            <a:r>
              <a:rPr lang="en-US"/>
              <a:t>Edit Master text styles</a:t>
            </a:r>
          </a:p>
          <a:p>
            <a:pPr lvl="1"/>
            <a:r>
              <a:rPr lang="en-US"/>
              <a:t>Second level</a:t>
            </a:r>
          </a:p>
          <a:p>
            <a:pPr lvl="2"/>
            <a:r>
              <a:rPr lang="en-US"/>
              <a:t>Third level</a:t>
            </a:r>
          </a:p>
        </p:txBody>
      </p:sp>
      <p:sp>
        <p:nvSpPr>
          <p:cNvPr id="13" name="Text Placeholder 4"/>
          <p:cNvSpPr>
            <a:spLocks noGrp="1"/>
          </p:cNvSpPr>
          <p:nvPr>
            <p:ph type="body" sz="quarter" idx="11"/>
          </p:nvPr>
        </p:nvSpPr>
        <p:spPr>
          <a:xfrm>
            <a:off x="609600" y="1792034"/>
            <a:ext cx="10972800" cy="4338637"/>
          </a:xfrm>
          <a:prstGeom prst="rect">
            <a:avLst/>
          </a:prstGeom>
        </p:spPr>
        <p:txBody>
          <a:bodyPr>
            <a:normAutofit/>
          </a:bodyPr>
          <a:lstStyle>
            <a:lvl1pPr>
              <a:buClr>
                <a:schemeClr val="tx2"/>
              </a:buClr>
              <a:defRPr sz="2000"/>
            </a:lvl1pPr>
            <a:lvl2pPr>
              <a:buClr>
                <a:schemeClr val="tx2"/>
              </a:buClr>
              <a:buSzPct val="100000"/>
              <a:defRPr sz="1600"/>
            </a:lvl2pPr>
            <a:lvl3pPr marL="1084263" indent="-244475">
              <a:buClr>
                <a:schemeClr val="tx2"/>
              </a:buClr>
              <a:buSzPct val="100000"/>
              <a:defRPr sz="16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15693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tx1"/>
        </a:solidFill>
        <a:effectLst/>
      </p:bgPr>
    </p:bg>
    <p:spTree>
      <p:nvGrpSpPr>
        <p:cNvPr id="1" name=""/>
        <p:cNvGrpSpPr/>
        <p:nvPr/>
      </p:nvGrpSpPr>
      <p:grpSpPr>
        <a:xfrm>
          <a:off x="0" y="0"/>
          <a:ext cx="0" cy="0"/>
          <a:chOff x="0" y="0"/>
          <a:chExt cx="0" cy="0"/>
        </a:xfrm>
      </p:grpSpPr>
      <p:sp>
        <p:nvSpPr>
          <p:cNvPr id="12" name="Rectangle 11"/>
          <p:cNvSpPr/>
          <p:nvPr userDrawn="1"/>
        </p:nvSpPr>
        <p:spPr>
          <a:xfrm>
            <a:off x="609600" y="2846862"/>
            <a:ext cx="10972800" cy="380010"/>
          </a:xfrm>
          <a:prstGeom prst="rect">
            <a:avLst/>
          </a:prstGeom>
          <a:solidFill>
            <a:schemeClr val="bg2"/>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dirty="0">
              <a:solidFill>
                <a:srgbClr val="000000"/>
              </a:solidFill>
            </a:endParaRPr>
          </a:p>
        </p:txBody>
      </p:sp>
      <p:sp>
        <p:nvSpPr>
          <p:cNvPr id="22" name="TextBox 21"/>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23" name="Straight Connector 22"/>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31" name="Title 1"/>
          <p:cNvSpPr>
            <a:spLocks noGrp="1"/>
          </p:cNvSpPr>
          <p:nvPr>
            <p:ph type="ctrTitle" hasCustomPrompt="1"/>
          </p:nvPr>
        </p:nvSpPr>
        <p:spPr>
          <a:xfrm>
            <a:off x="609600" y="3323645"/>
            <a:ext cx="10972800" cy="851482"/>
          </a:xfrm>
          <a:prstGeom prst="rect">
            <a:avLst/>
          </a:prstGeom>
        </p:spPr>
        <p:txBody>
          <a:bodyPr anchor="b">
            <a:noAutofit/>
          </a:bodyPr>
          <a:lstStyle>
            <a:lvl1pPr>
              <a:defRPr sz="5400" cap="none" baseline="0">
                <a:solidFill>
                  <a:schemeClr val="accent1"/>
                </a:solidFill>
              </a:defRPr>
            </a:lvl1pPr>
          </a:lstStyle>
          <a:p>
            <a:r>
              <a:rPr lang="en-US" dirty="0"/>
              <a:t>Section Title</a:t>
            </a:r>
          </a:p>
        </p:txBody>
      </p:sp>
      <p:cxnSp>
        <p:nvCxnSpPr>
          <p:cNvPr id="33" name="Straight Connector 32"/>
          <p:cNvCxnSpPr/>
          <p:nvPr userDrawn="1"/>
        </p:nvCxnSpPr>
        <p:spPr>
          <a:xfrm>
            <a:off x="609600" y="4293850"/>
            <a:ext cx="10972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29712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14" name="TextBox 13"/>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15" name="Straight Connector 14"/>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3" name="Picture Placeholder 2"/>
          <p:cNvSpPr>
            <a:spLocks noGrp="1"/>
          </p:cNvSpPr>
          <p:nvPr>
            <p:ph type="pic" sz="quarter" idx="10" hasCustomPrompt="1"/>
          </p:nvPr>
        </p:nvSpPr>
        <p:spPr>
          <a:xfrm>
            <a:off x="609601" y="753035"/>
            <a:ext cx="10972799" cy="5199530"/>
          </a:xfrm>
          <a:prstGeom prst="rect">
            <a:avLst/>
          </a:prstGeom>
        </p:spPr>
        <p:txBody>
          <a:bodyPr/>
          <a:lstStyle>
            <a:lvl1pPr marL="0" indent="0">
              <a:buNone/>
              <a:defRPr/>
            </a:lvl1pPr>
          </a:lstStyle>
          <a:p>
            <a:r>
              <a:rPr lang="en-US" dirty="0"/>
              <a:t>Photo</a:t>
            </a:r>
          </a:p>
        </p:txBody>
      </p:sp>
    </p:spTree>
    <p:extLst>
      <p:ext uri="{BB962C8B-B14F-4D97-AF65-F5344CB8AC3E}">
        <p14:creationId xmlns:p14="http://schemas.microsoft.com/office/powerpoint/2010/main" val="356003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 Description">
    <p:spTree>
      <p:nvGrpSpPr>
        <p:cNvPr id="1" name=""/>
        <p:cNvGrpSpPr/>
        <p:nvPr/>
      </p:nvGrpSpPr>
      <p:grpSpPr>
        <a:xfrm>
          <a:off x="0" y="0"/>
          <a:ext cx="0" cy="0"/>
          <a:chOff x="0" y="0"/>
          <a:chExt cx="0" cy="0"/>
        </a:xfrm>
      </p:grpSpPr>
      <p:sp>
        <p:nvSpPr>
          <p:cNvPr id="14" name="TextBox 13"/>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15" name="Straight Connector 14"/>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22" name="Title 1"/>
          <p:cNvSpPr>
            <a:spLocks noGrp="1"/>
          </p:cNvSpPr>
          <p:nvPr>
            <p:ph type="title" hasCustomPrompt="1"/>
          </p:nvPr>
        </p:nvSpPr>
        <p:spPr>
          <a:xfrm>
            <a:off x="609600" y="683529"/>
            <a:ext cx="10972800" cy="763135"/>
          </a:xfrm>
          <a:prstGeom prst="rect">
            <a:avLst/>
          </a:prstGeom>
        </p:spPr>
        <p:txBody>
          <a:bodyPr anchor="t"/>
          <a:lstStyle>
            <a:lvl1pPr>
              <a:defRPr/>
            </a:lvl1pPr>
          </a:lstStyle>
          <a:p>
            <a:r>
              <a:rPr lang="en-US" dirty="0"/>
              <a:t>Photo</a:t>
            </a:r>
          </a:p>
        </p:txBody>
      </p:sp>
      <p:sp>
        <p:nvSpPr>
          <p:cNvPr id="3" name="Picture Placeholder 2"/>
          <p:cNvSpPr>
            <a:spLocks noGrp="1"/>
          </p:cNvSpPr>
          <p:nvPr>
            <p:ph type="pic" sz="quarter" idx="10" hasCustomPrompt="1"/>
          </p:nvPr>
        </p:nvSpPr>
        <p:spPr>
          <a:xfrm>
            <a:off x="4929347" y="1792886"/>
            <a:ext cx="6653052" cy="3774608"/>
          </a:xfrm>
          <a:prstGeom prst="rect">
            <a:avLst/>
          </a:prstGeom>
        </p:spPr>
        <p:txBody>
          <a:bodyPr/>
          <a:lstStyle>
            <a:lvl1pPr marL="0" indent="0">
              <a:buNone/>
              <a:defRPr/>
            </a:lvl1pPr>
          </a:lstStyle>
          <a:p>
            <a:r>
              <a:rPr lang="en-US" dirty="0"/>
              <a:t>Photo</a:t>
            </a:r>
          </a:p>
        </p:txBody>
      </p:sp>
      <p:sp>
        <p:nvSpPr>
          <p:cNvPr id="24" name="Text Placeholder 4"/>
          <p:cNvSpPr>
            <a:spLocks noGrp="1"/>
          </p:cNvSpPr>
          <p:nvPr>
            <p:ph type="body" sz="quarter" idx="11" hasCustomPrompt="1"/>
          </p:nvPr>
        </p:nvSpPr>
        <p:spPr>
          <a:xfrm>
            <a:off x="609601" y="1796191"/>
            <a:ext cx="3980329" cy="3753994"/>
          </a:xfrm>
          <a:prstGeom prst="rect">
            <a:avLst/>
          </a:prstGeom>
        </p:spPr>
        <p:txBody>
          <a:bodyPr>
            <a:normAutofit/>
          </a:bodyPr>
          <a:lstStyle>
            <a:lvl1pPr marL="0" indent="0">
              <a:buNone/>
              <a:defRPr sz="2000"/>
            </a:lvl1pPr>
            <a:lvl2pPr marL="404813" indent="0">
              <a:buNone/>
              <a:defRPr sz="1600"/>
            </a:lvl2pPr>
            <a:lvl3pPr marL="839788" indent="0">
              <a:buNone/>
              <a:defRPr sz="1600"/>
            </a:lvl3pPr>
          </a:lstStyle>
          <a:p>
            <a:pPr lvl="0"/>
            <a:r>
              <a:rPr lang="en-US" dirty="0"/>
              <a:t>Descriptive copy</a:t>
            </a:r>
          </a:p>
        </p:txBody>
      </p:sp>
    </p:spTree>
    <p:extLst>
      <p:ext uri="{BB962C8B-B14F-4D97-AF65-F5344CB8AC3E}">
        <p14:creationId xmlns:p14="http://schemas.microsoft.com/office/powerpoint/2010/main" val="2747477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14" name="TextBox 13"/>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15" name="Straight Connector 14"/>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22" name="Title 1"/>
          <p:cNvSpPr>
            <a:spLocks noGrp="1"/>
          </p:cNvSpPr>
          <p:nvPr>
            <p:ph type="title" hasCustomPrompt="1"/>
          </p:nvPr>
        </p:nvSpPr>
        <p:spPr>
          <a:xfrm>
            <a:off x="609600" y="683529"/>
            <a:ext cx="10972800" cy="763135"/>
          </a:xfrm>
          <a:prstGeom prst="rect">
            <a:avLst/>
          </a:prstGeom>
        </p:spPr>
        <p:txBody>
          <a:bodyPr anchor="t"/>
          <a:lstStyle>
            <a:lvl1pPr>
              <a:defRPr/>
            </a:lvl1pPr>
          </a:lstStyle>
          <a:p>
            <a:r>
              <a:rPr lang="en-US" dirty="0"/>
              <a:t>Contacts</a:t>
            </a:r>
          </a:p>
        </p:txBody>
      </p:sp>
      <p:sp>
        <p:nvSpPr>
          <p:cNvPr id="3" name="Picture Placeholder 2"/>
          <p:cNvSpPr>
            <a:spLocks noGrp="1"/>
          </p:cNvSpPr>
          <p:nvPr>
            <p:ph type="pic" sz="quarter" idx="10" hasCustomPrompt="1"/>
          </p:nvPr>
        </p:nvSpPr>
        <p:spPr>
          <a:xfrm>
            <a:off x="802105" y="1997911"/>
            <a:ext cx="1844843" cy="1393255"/>
          </a:xfrm>
          <a:prstGeom prst="rect">
            <a:avLst/>
          </a:prstGeom>
        </p:spPr>
        <p:txBody>
          <a:bodyPr/>
          <a:lstStyle>
            <a:lvl1pPr marL="0" indent="0">
              <a:buNone/>
              <a:defRPr/>
            </a:lvl1pPr>
          </a:lstStyle>
          <a:p>
            <a:r>
              <a:rPr lang="en-US" dirty="0"/>
              <a:t>Picture</a:t>
            </a:r>
          </a:p>
        </p:txBody>
      </p:sp>
      <p:sp>
        <p:nvSpPr>
          <p:cNvPr id="5" name="Text Placeholder 4"/>
          <p:cNvSpPr>
            <a:spLocks noGrp="1"/>
          </p:cNvSpPr>
          <p:nvPr>
            <p:ph type="body" sz="quarter" idx="12" hasCustomPrompt="1"/>
          </p:nvPr>
        </p:nvSpPr>
        <p:spPr>
          <a:xfrm>
            <a:off x="2823631" y="1998664"/>
            <a:ext cx="3272368" cy="395287"/>
          </a:xfrm>
          <a:prstGeom prst="rect">
            <a:avLst/>
          </a:prstGeom>
        </p:spPr>
        <p:txBody>
          <a:bodyPr/>
          <a:lstStyle>
            <a:lvl1pPr marL="0" indent="0">
              <a:buNone/>
              <a:defRPr>
                <a:solidFill>
                  <a:schemeClr val="tx2"/>
                </a:solidFill>
              </a:defRPr>
            </a:lvl1pPr>
          </a:lstStyle>
          <a:p>
            <a:pPr lvl="0"/>
            <a:r>
              <a:rPr lang="en-US" dirty="0"/>
              <a:t>Name</a:t>
            </a:r>
          </a:p>
        </p:txBody>
      </p:sp>
      <p:sp>
        <p:nvSpPr>
          <p:cNvPr id="13" name="Text Placeholder 4"/>
          <p:cNvSpPr>
            <a:spLocks noGrp="1"/>
          </p:cNvSpPr>
          <p:nvPr>
            <p:ph type="body" sz="quarter" idx="13" hasCustomPrompt="1"/>
          </p:nvPr>
        </p:nvSpPr>
        <p:spPr>
          <a:xfrm>
            <a:off x="2823631" y="2514949"/>
            <a:ext cx="3272368" cy="345565"/>
          </a:xfrm>
          <a:prstGeom prst="rect">
            <a:avLst/>
          </a:prstGeom>
        </p:spPr>
        <p:txBody>
          <a:bodyPr>
            <a:normAutofit/>
          </a:bodyPr>
          <a:lstStyle>
            <a:lvl1pPr marL="0" indent="0">
              <a:buNone/>
              <a:defRPr sz="1400" i="0" baseline="0"/>
            </a:lvl1pPr>
          </a:lstStyle>
          <a:p>
            <a:pPr lvl="0"/>
            <a:r>
              <a:rPr lang="en-US" dirty="0"/>
              <a:t>Title</a:t>
            </a:r>
          </a:p>
        </p:txBody>
      </p:sp>
      <p:sp>
        <p:nvSpPr>
          <p:cNvPr id="29" name="Picture Placeholder 2"/>
          <p:cNvSpPr>
            <a:spLocks noGrp="1"/>
          </p:cNvSpPr>
          <p:nvPr>
            <p:ph type="pic" sz="quarter" idx="14" hasCustomPrompt="1"/>
          </p:nvPr>
        </p:nvSpPr>
        <p:spPr>
          <a:xfrm>
            <a:off x="6312345" y="1997911"/>
            <a:ext cx="1844843" cy="1393255"/>
          </a:xfrm>
          <a:prstGeom prst="rect">
            <a:avLst/>
          </a:prstGeom>
        </p:spPr>
        <p:txBody>
          <a:bodyPr/>
          <a:lstStyle>
            <a:lvl1pPr marL="0" indent="0">
              <a:buNone/>
              <a:defRPr/>
            </a:lvl1pPr>
          </a:lstStyle>
          <a:p>
            <a:r>
              <a:rPr lang="en-US" dirty="0"/>
              <a:t>Picture</a:t>
            </a:r>
          </a:p>
        </p:txBody>
      </p:sp>
      <p:sp>
        <p:nvSpPr>
          <p:cNvPr id="32" name="Picture Placeholder 2"/>
          <p:cNvSpPr>
            <a:spLocks noGrp="1"/>
          </p:cNvSpPr>
          <p:nvPr>
            <p:ph type="pic" sz="quarter" idx="17"/>
          </p:nvPr>
        </p:nvSpPr>
        <p:spPr>
          <a:xfrm>
            <a:off x="828623" y="3807049"/>
            <a:ext cx="1844843" cy="1393255"/>
          </a:xfrm>
          <a:prstGeom prst="rect">
            <a:avLst/>
          </a:prstGeom>
        </p:spPr>
        <p:txBody>
          <a:bodyPr/>
          <a:lstStyle>
            <a:lvl1pPr marL="0" indent="0">
              <a:buNone/>
              <a:defRPr/>
            </a:lvl1pPr>
          </a:lstStyle>
          <a:p>
            <a:r>
              <a:rPr lang="en-US"/>
              <a:t>Click icon to add picture</a:t>
            </a:r>
            <a:endParaRPr lang="en-US" dirty="0"/>
          </a:p>
        </p:txBody>
      </p:sp>
      <p:sp>
        <p:nvSpPr>
          <p:cNvPr id="35" name="Picture Placeholder 2"/>
          <p:cNvSpPr>
            <a:spLocks noGrp="1"/>
          </p:cNvSpPr>
          <p:nvPr>
            <p:ph type="pic" sz="quarter" idx="20"/>
          </p:nvPr>
        </p:nvSpPr>
        <p:spPr>
          <a:xfrm>
            <a:off x="6338862" y="3807049"/>
            <a:ext cx="1844843" cy="1393255"/>
          </a:xfrm>
          <a:prstGeom prst="rect">
            <a:avLst/>
          </a:prstGeom>
        </p:spPr>
        <p:txBody>
          <a:bodyPr/>
          <a:lstStyle>
            <a:lvl1pPr marL="0" indent="0">
              <a:buNone/>
              <a:defRPr/>
            </a:lvl1pPr>
          </a:lstStyle>
          <a:p>
            <a:r>
              <a:rPr lang="en-US"/>
              <a:t>Click icon to add picture</a:t>
            </a:r>
            <a:endParaRPr lang="en-US" dirty="0"/>
          </a:p>
        </p:txBody>
      </p:sp>
      <p:sp>
        <p:nvSpPr>
          <p:cNvPr id="38" name="Text Placeholder 4"/>
          <p:cNvSpPr>
            <a:spLocks noGrp="1"/>
          </p:cNvSpPr>
          <p:nvPr>
            <p:ph type="body" sz="quarter" idx="23" hasCustomPrompt="1"/>
          </p:nvPr>
        </p:nvSpPr>
        <p:spPr>
          <a:xfrm>
            <a:off x="3083857" y="2811193"/>
            <a:ext cx="2964328" cy="628100"/>
          </a:xfrm>
          <a:prstGeom prst="rect">
            <a:avLst/>
          </a:prstGeom>
        </p:spPr>
        <p:txBody>
          <a:bodyPr>
            <a:normAutofit/>
          </a:bodyPr>
          <a:lstStyle>
            <a:lvl1pPr marL="0" indent="0">
              <a:spcBef>
                <a:spcPts val="0"/>
              </a:spcBef>
              <a:buNone/>
              <a:defRPr sz="1200" i="0" baseline="0"/>
            </a:lvl1pPr>
          </a:lstStyle>
          <a:p>
            <a:pPr lvl="0"/>
            <a:r>
              <a:rPr lang="en-US" dirty="0"/>
              <a:t>123.456.7890</a:t>
            </a:r>
            <a:br>
              <a:rPr lang="en-US" dirty="0"/>
            </a:br>
            <a:r>
              <a:rPr lang="en-US" dirty="0"/>
              <a:t>sample@hbrconsulting.com</a:t>
            </a:r>
          </a:p>
        </p:txBody>
      </p:sp>
      <p:sp>
        <p:nvSpPr>
          <p:cNvPr id="39" name="Text Placeholder 4"/>
          <p:cNvSpPr>
            <a:spLocks noGrp="1"/>
          </p:cNvSpPr>
          <p:nvPr>
            <p:ph type="body" sz="quarter" idx="24" hasCustomPrompt="1"/>
          </p:nvPr>
        </p:nvSpPr>
        <p:spPr>
          <a:xfrm>
            <a:off x="2823631" y="3807293"/>
            <a:ext cx="3272368" cy="395287"/>
          </a:xfrm>
          <a:prstGeom prst="rect">
            <a:avLst/>
          </a:prstGeom>
        </p:spPr>
        <p:txBody>
          <a:bodyPr/>
          <a:lstStyle>
            <a:lvl1pPr marL="0" indent="0">
              <a:buNone/>
              <a:defRPr>
                <a:solidFill>
                  <a:schemeClr val="tx2"/>
                </a:solidFill>
              </a:defRPr>
            </a:lvl1pPr>
          </a:lstStyle>
          <a:p>
            <a:pPr lvl="0"/>
            <a:r>
              <a:rPr lang="en-US" dirty="0"/>
              <a:t>Name</a:t>
            </a:r>
          </a:p>
        </p:txBody>
      </p:sp>
      <p:sp>
        <p:nvSpPr>
          <p:cNvPr id="40" name="Text Placeholder 4"/>
          <p:cNvSpPr>
            <a:spLocks noGrp="1"/>
          </p:cNvSpPr>
          <p:nvPr>
            <p:ph type="body" sz="quarter" idx="25" hasCustomPrompt="1"/>
          </p:nvPr>
        </p:nvSpPr>
        <p:spPr>
          <a:xfrm>
            <a:off x="2823631" y="4323578"/>
            <a:ext cx="3272368" cy="345565"/>
          </a:xfrm>
          <a:prstGeom prst="rect">
            <a:avLst/>
          </a:prstGeom>
        </p:spPr>
        <p:txBody>
          <a:bodyPr>
            <a:normAutofit/>
          </a:bodyPr>
          <a:lstStyle>
            <a:lvl1pPr marL="0" indent="0">
              <a:buNone/>
              <a:defRPr sz="1400" i="0" baseline="0"/>
            </a:lvl1pPr>
          </a:lstStyle>
          <a:p>
            <a:pPr lvl="0"/>
            <a:r>
              <a:rPr lang="en-US" dirty="0"/>
              <a:t>Title</a:t>
            </a:r>
          </a:p>
        </p:txBody>
      </p:sp>
      <p:sp>
        <p:nvSpPr>
          <p:cNvPr id="42" name="Text Placeholder 4"/>
          <p:cNvSpPr>
            <a:spLocks noGrp="1"/>
          </p:cNvSpPr>
          <p:nvPr>
            <p:ph type="body" sz="quarter" idx="27" hasCustomPrompt="1"/>
          </p:nvPr>
        </p:nvSpPr>
        <p:spPr>
          <a:xfrm>
            <a:off x="8310032" y="1998664"/>
            <a:ext cx="3272368" cy="395287"/>
          </a:xfrm>
          <a:prstGeom prst="rect">
            <a:avLst/>
          </a:prstGeom>
        </p:spPr>
        <p:txBody>
          <a:bodyPr/>
          <a:lstStyle>
            <a:lvl1pPr marL="0" indent="0">
              <a:buNone/>
              <a:defRPr>
                <a:solidFill>
                  <a:schemeClr val="tx2"/>
                </a:solidFill>
              </a:defRPr>
            </a:lvl1pPr>
          </a:lstStyle>
          <a:p>
            <a:pPr lvl="0"/>
            <a:r>
              <a:rPr lang="en-US" dirty="0"/>
              <a:t>Name</a:t>
            </a:r>
          </a:p>
        </p:txBody>
      </p:sp>
      <p:sp>
        <p:nvSpPr>
          <p:cNvPr id="43" name="Text Placeholder 4"/>
          <p:cNvSpPr>
            <a:spLocks noGrp="1"/>
          </p:cNvSpPr>
          <p:nvPr>
            <p:ph type="body" sz="quarter" idx="28" hasCustomPrompt="1"/>
          </p:nvPr>
        </p:nvSpPr>
        <p:spPr>
          <a:xfrm>
            <a:off x="8310032" y="2514949"/>
            <a:ext cx="3272368" cy="345565"/>
          </a:xfrm>
          <a:prstGeom prst="rect">
            <a:avLst/>
          </a:prstGeom>
        </p:spPr>
        <p:txBody>
          <a:bodyPr>
            <a:normAutofit/>
          </a:bodyPr>
          <a:lstStyle>
            <a:lvl1pPr marL="0" indent="0">
              <a:buNone/>
              <a:defRPr sz="1400" i="0" baseline="0"/>
            </a:lvl1pPr>
          </a:lstStyle>
          <a:p>
            <a:pPr lvl="0"/>
            <a:r>
              <a:rPr lang="en-US" dirty="0"/>
              <a:t>Title</a:t>
            </a:r>
          </a:p>
        </p:txBody>
      </p:sp>
      <p:sp>
        <p:nvSpPr>
          <p:cNvPr id="45" name="Text Placeholder 4"/>
          <p:cNvSpPr>
            <a:spLocks noGrp="1"/>
          </p:cNvSpPr>
          <p:nvPr>
            <p:ph type="body" sz="quarter" idx="30" hasCustomPrompt="1"/>
          </p:nvPr>
        </p:nvSpPr>
        <p:spPr>
          <a:xfrm>
            <a:off x="8310032" y="3807293"/>
            <a:ext cx="3272368" cy="395287"/>
          </a:xfrm>
          <a:prstGeom prst="rect">
            <a:avLst/>
          </a:prstGeom>
        </p:spPr>
        <p:txBody>
          <a:bodyPr/>
          <a:lstStyle>
            <a:lvl1pPr marL="0" indent="0">
              <a:buNone/>
              <a:defRPr>
                <a:solidFill>
                  <a:schemeClr val="tx2"/>
                </a:solidFill>
              </a:defRPr>
            </a:lvl1pPr>
          </a:lstStyle>
          <a:p>
            <a:pPr lvl="0"/>
            <a:r>
              <a:rPr lang="en-US" dirty="0"/>
              <a:t>Name</a:t>
            </a:r>
          </a:p>
        </p:txBody>
      </p:sp>
      <p:sp>
        <p:nvSpPr>
          <p:cNvPr id="46" name="Text Placeholder 4"/>
          <p:cNvSpPr>
            <a:spLocks noGrp="1"/>
          </p:cNvSpPr>
          <p:nvPr>
            <p:ph type="body" sz="quarter" idx="31" hasCustomPrompt="1"/>
          </p:nvPr>
        </p:nvSpPr>
        <p:spPr>
          <a:xfrm>
            <a:off x="8310032" y="4323578"/>
            <a:ext cx="3272368" cy="345565"/>
          </a:xfrm>
          <a:prstGeom prst="rect">
            <a:avLst/>
          </a:prstGeom>
        </p:spPr>
        <p:txBody>
          <a:bodyPr>
            <a:normAutofit/>
          </a:bodyPr>
          <a:lstStyle>
            <a:lvl1pPr marL="0" indent="0">
              <a:buNone/>
              <a:defRPr sz="1400" i="0" baseline="0"/>
            </a:lvl1pPr>
          </a:lstStyle>
          <a:p>
            <a:pPr lvl="0"/>
            <a:r>
              <a:rPr lang="en-US" dirty="0"/>
              <a:t>Title</a:t>
            </a:r>
          </a:p>
        </p:txBody>
      </p:sp>
      <p:sp>
        <p:nvSpPr>
          <p:cNvPr id="49" name="Text Placeholder 4"/>
          <p:cNvSpPr>
            <a:spLocks noGrp="1"/>
          </p:cNvSpPr>
          <p:nvPr>
            <p:ph type="body" sz="quarter" idx="44" hasCustomPrompt="1"/>
          </p:nvPr>
        </p:nvSpPr>
        <p:spPr>
          <a:xfrm>
            <a:off x="8578408" y="2810553"/>
            <a:ext cx="2964328" cy="628100"/>
          </a:xfrm>
          <a:prstGeom prst="rect">
            <a:avLst/>
          </a:prstGeom>
        </p:spPr>
        <p:txBody>
          <a:bodyPr>
            <a:normAutofit/>
          </a:bodyPr>
          <a:lstStyle>
            <a:lvl1pPr marL="0" indent="0">
              <a:spcBef>
                <a:spcPts val="0"/>
              </a:spcBef>
              <a:buNone/>
              <a:defRPr sz="1200" i="0" baseline="0"/>
            </a:lvl1pPr>
          </a:lstStyle>
          <a:p>
            <a:pPr lvl="0"/>
            <a:r>
              <a:rPr lang="en-US" dirty="0"/>
              <a:t>123.456.7890</a:t>
            </a:r>
            <a:br>
              <a:rPr lang="en-US" dirty="0"/>
            </a:br>
            <a:r>
              <a:rPr lang="en-US" dirty="0"/>
              <a:t>sample@hbrconsulting.com</a:t>
            </a:r>
          </a:p>
        </p:txBody>
      </p:sp>
      <p:sp>
        <p:nvSpPr>
          <p:cNvPr id="51" name="Text Placeholder 4"/>
          <p:cNvSpPr>
            <a:spLocks noGrp="1"/>
          </p:cNvSpPr>
          <p:nvPr>
            <p:ph type="body" sz="quarter" idx="45" hasCustomPrompt="1"/>
          </p:nvPr>
        </p:nvSpPr>
        <p:spPr>
          <a:xfrm>
            <a:off x="3083857" y="4603946"/>
            <a:ext cx="2964328" cy="628100"/>
          </a:xfrm>
          <a:prstGeom prst="rect">
            <a:avLst/>
          </a:prstGeom>
        </p:spPr>
        <p:txBody>
          <a:bodyPr>
            <a:normAutofit/>
          </a:bodyPr>
          <a:lstStyle>
            <a:lvl1pPr marL="0" indent="0">
              <a:spcBef>
                <a:spcPts val="0"/>
              </a:spcBef>
              <a:buNone/>
              <a:defRPr sz="1200" i="0" baseline="0"/>
            </a:lvl1pPr>
          </a:lstStyle>
          <a:p>
            <a:pPr lvl="0"/>
            <a:r>
              <a:rPr lang="en-US" dirty="0"/>
              <a:t>123.456.7890</a:t>
            </a:r>
            <a:br>
              <a:rPr lang="en-US" dirty="0"/>
            </a:br>
            <a:r>
              <a:rPr lang="en-US" dirty="0"/>
              <a:t>sample@hbrconsulting.com</a:t>
            </a:r>
          </a:p>
        </p:txBody>
      </p:sp>
      <p:sp>
        <p:nvSpPr>
          <p:cNvPr id="53" name="Text Placeholder 4"/>
          <p:cNvSpPr>
            <a:spLocks noGrp="1"/>
          </p:cNvSpPr>
          <p:nvPr>
            <p:ph type="body" sz="quarter" idx="46" hasCustomPrompt="1"/>
          </p:nvPr>
        </p:nvSpPr>
        <p:spPr>
          <a:xfrm>
            <a:off x="8573800" y="4585436"/>
            <a:ext cx="2964328" cy="628100"/>
          </a:xfrm>
          <a:prstGeom prst="rect">
            <a:avLst/>
          </a:prstGeom>
        </p:spPr>
        <p:txBody>
          <a:bodyPr>
            <a:normAutofit/>
          </a:bodyPr>
          <a:lstStyle>
            <a:lvl1pPr marL="0" indent="0">
              <a:spcBef>
                <a:spcPts val="0"/>
              </a:spcBef>
              <a:buNone/>
              <a:defRPr sz="1200" i="0" baseline="0"/>
            </a:lvl1pPr>
          </a:lstStyle>
          <a:p>
            <a:pPr lvl="0"/>
            <a:r>
              <a:rPr lang="en-US" dirty="0"/>
              <a:t>123.456.7890</a:t>
            </a:r>
            <a:br>
              <a:rPr lang="en-US" dirty="0"/>
            </a:br>
            <a:r>
              <a:rPr lang="en-US" dirty="0"/>
              <a:t>sample@hbrconsulting.com</a:t>
            </a:r>
          </a:p>
        </p:txBody>
      </p:sp>
      <p:sp>
        <p:nvSpPr>
          <p:cNvPr id="6" name="Text Placeholder 5"/>
          <p:cNvSpPr>
            <a:spLocks noGrp="1"/>
          </p:cNvSpPr>
          <p:nvPr>
            <p:ph type="body" sz="quarter" idx="47" hasCustomPrompt="1"/>
          </p:nvPr>
        </p:nvSpPr>
        <p:spPr>
          <a:xfrm>
            <a:off x="2826134" y="2813635"/>
            <a:ext cx="459316" cy="636588"/>
          </a:xfrm>
          <a:prstGeom prst="rect">
            <a:avLst/>
          </a:prstGeom>
        </p:spPr>
        <p:txBody>
          <a:bodyPr/>
          <a:lstStyle>
            <a:lvl1pPr marL="0" indent="0">
              <a:lnSpc>
                <a:spcPct val="100000"/>
              </a:lnSpc>
              <a:spcBef>
                <a:spcPts val="0"/>
              </a:spcBef>
              <a:buNone/>
              <a:defRPr sz="1200" b="1">
                <a:solidFill>
                  <a:schemeClr val="tx2"/>
                </a:solidFill>
              </a:defRPr>
            </a:lvl1pPr>
          </a:lstStyle>
          <a:p>
            <a:pPr lvl="0"/>
            <a:r>
              <a:rPr lang="en-US" dirty="0"/>
              <a:t>O</a:t>
            </a:r>
            <a:br>
              <a:rPr lang="en-US" dirty="0"/>
            </a:br>
            <a:r>
              <a:rPr lang="en-US" dirty="0"/>
              <a:t>E</a:t>
            </a:r>
          </a:p>
        </p:txBody>
      </p:sp>
      <p:sp>
        <p:nvSpPr>
          <p:cNvPr id="28" name="Text Placeholder 5"/>
          <p:cNvSpPr>
            <a:spLocks noGrp="1"/>
          </p:cNvSpPr>
          <p:nvPr>
            <p:ph type="body" sz="quarter" idx="48" hasCustomPrompt="1"/>
          </p:nvPr>
        </p:nvSpPr>
        <p:spPr>
          <a:xfrm>
            <a:off x="8312273" y="2813359"/>
            <a:ext cx="459316" cy="636588"/>
          </a:xfrm>
          <a:prstGeom prst="rect">
            <a:avLst/>
          </a:prstGeom>
        </p:spPr>
        <p:txBody>
          <a:bodyPr/>
          <a:lstStyle>
            <a:lvl1pPr marL="0" indent="0">
              <a:spcBef>
                <a:spcPts val="0"/>
              </a:spcBef>
              <a:buNone/>
              <a:defRPr sz="1200" b="1">
                <a:solidFill>
                  <a:schemeClr val="tx2"/>
                </a:solidFill>
              </a:defRPr>
            </a:lvl1pPr>
          </a:lstStyle>
          <a:p>
            <a:pPr lvl="0"/>
            <a:r>
              <a:rPr lang="en-US" dirty="0"/>
              <a:t>O</a:t>
            </a:r>
            <a:br>
              <a:rPr lang="en-US" dirty="0"/>
            </a:br>
            <a:r>
              <a:rPr lang="en-US" dirty="0"/>
              <a:t>E</a:t>
            </a:r>
          </a:p>
        </p:txBody>
      </p:sp>
      <p:sp>
        <p:nvSpPr>
          <p:cNvPr id="30" name="Text Placeholder 5"/>
          <p:cNvSpPr>
            <a:spLocks noGrp="1"/>
          </p:cNvSpPr>
          <p:nvPr>
            <p:ph type="body" sz="quarter" idx="49" hasCustomPrompt="1"/>
          </p:nvPr>
        </p:nvSpPr>
        <p:spPr>
          <a:xfrm>
            <a:off x="2826134" y="4602653"/>
            <a:ext cx="459316" cy="636588"/>
          </a:xfrm>
          <a:prstGeom prst="rect">
            <a:avLst/>
          </a:prstGeom>
        </p:spPr>
        <p:txBody>
          <a:bodyPr/>
          <a:lstStyle>
            <a:lvl1pPr marL="0" indent="0">
              <a:spcBef>
                <a:spcPts val="0"/>
              </a:spcBef>
              <a:buNone/>
              <a:defRPr sz="1200" b="1">
                <a:solidFill>
                  <a:schemeClr val="tx2"/>
                </a:solidFill>
              </a:defRPr>
            </a:lvl1pPr>
          </a:lstStyle>
          <a:p>
            <a:pPr lvl="0"/>
            <a:r>
              <a:rPr lang="en-US" dirty="0"/>
              <a:t>O</a:t>
            </a:r>
            <a:br>
              <a:rPr lang="en-US" dirty="0"/>
            </a:br>
            <a:r>
              <a:rPr lang="en-US" dirty="0"/>
              <a:t>E</a:t>
            </a:r>
          </a:p>
        </p:txBody>
      </p:sp>
      <p:sp>
        <p:nvSpPr>
          <p:cNvPr id="31" name="Text Placeholder 5"/>
          <p:cNvSpPr>
            <a:spLocks noGrp="1"/>
          </p:cNvSpPr>
          <p:nvPr>
            <p:ph type="body" sz="quarter" idx="50" hasCustomPrompt="1"/>
          </p:nvPr>
        </p:nvSpPr>
        <p:spPr>
          <a:xfrm>
            <a:off x="8310033" y="4576948"/>
            <a:ext cx="459316" cy="636588"/>
          </a:xfrm>
          <a:prstGeom prst="rect">
            <a:avLst/>
          </a:prstGeom>
        </p:spPr>
        <p:txBody>
          <a:bodyPr/>
          <a:lstStyle>
            <a:lvl1pPr marL="0" indent="0">
              <a:spcBef>
                <a:spcPts val="0"/>
              </a:spcBef>
              <a:buNone/>
              <a:defRPr sz="1200" b="1">
                <a:solidFill>
                  <a:schemeClr val="tx2"/>
                </a:solidFill>
              </a:defRPr>
            </a:lvl1pPr>
          </a:lstStyle>
          <a:p>
            <a:pPr lvl="0"/>
            <a:r>
              <a:rPr lang="en-US" dirty="0"/>
              <a:t>O</a:t>
            </a:r>
            <a:br>
              <a:rPr lang="en-US" dirty="0"/>
            </a:br>
            <a:r>
              <a:rPr lang="en-US" dirty="0"/>
              <a:t>E</a:t>
            </a:r>
          </a:p>
        </p:txBody>
      </p:sp>
    </p:spTree>
    <p:extLst>
      <p:ext uri="{BB962C8B-B14F-4D97-AF65-F5344CB8AC3E}">
        <p14:creationId xmlns:p14="http://schemas.microsoft.com/office/powerpoint/2010/main" val="2017363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3076353" y="1936083"/>
            <a:ext cx="6396049" cy="3408223"/>
          </a:xfrm>
          <a:prstGeom prst="rect">
            <a:avLst/>
          </a:prstGeom>
        </p:spPr>
      </p:pic>
    </p:spTree>
    <p:extLst>
      <p:ext uri="{BB962C8B-B14F-4D97-AF65-F5344CB8AC3E}">
        <p14:creationId xmlns:p14="http://schemas.microsoft.com/office/powerpoint/2010/main" val="63686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086" y="730485"/>
            <a:ext cx="2565620" cy="796670"/>
          </a:xfrm>
          <a:prstGeom prst="rect">
            <a:avLst/>
          </a:prstGeom>
        </p:spPr>
      </p:pic>
      <p:sp>
        <p:nvSpPr>
          <p:cNvPr id="20" name="Title 1"/>
          <p:cNvSpPr>
            <a:spLocks noGrp="1"/>
          </p:cNvSpPr>
          <p:nvPr>
            <p:ph type="ctrTitle" hasCustomPrompt="1"/>
          </p:nvPr>
        </p:nvSpPr>
        <p:spPr>
          <a:xfrm>
            <a:off x="609600" y="3323645"/>
            <a:ext cx="10972800" cy="851482"/>
          </a:xfrm>
          <a:prstGeom prst="rect">
            <a:avLst/>
          </a:prstGeom>
        </p:spPr>
        <p:txBody>
          <a:bodyPr anchor="b">
            <a:noAutofit/>
          </a:bodyPr>
          <a:lstStyle>
            <a:lvl1pPr>
              <a:defRPr sz="5400" cap="none" baseline="0"/>
            </a:lvl1pPr>
          </a:lstStyle>
          <a:p>
            <a:r>
              <a:rPr lang="en-US" dirty="0"/>
              <a:t>Presentation Title</a:t>
            </a:r>
          </a:p>
        </p:txBody>
      </p:sp>
      <p:sp>
        <p:nvSpPr>
          <p:cNvPr id="21" name="Subtitle 2"/>
          <p:cNvSpPr>
            <a:spLocks noGrp="1"/>
          </p:cNvSpPr>
          <p:nvPr>
            <p:ph type="subTitle" idx="1" hasCustomPrompt="1"/>
          </p:nvPr>
        </p:nvSpPr>
        <p:spPr>
          <a:xfrm>
            <a:off x="609600" y="4468753"/>
            <a:ext cx="10972800" cy="953852"/>
          </a:xfrm>
          <a:prstGeom prst="rect">
            <a:avLst/>
          </a:prstGeom>
        </p:spPr>
        <p:txBody>
          <a:bodyPr/>
          <a:lstStyle>
            <a:lvl1pPr marL="0" indent="0" algn="l">
              <a:buNone/>
              <a:defRPr>
                <a:solidFill>
                  <a:schemeClr val="tx1">
                    <a:lumMod val="75000"/>
                    <a:lumOff val="2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Presentation subtitle</a:t>
            </a:r>
            <a:br>
              <a:rPr lang="en-US" dirty="0"/>
            </a:br>
            <a:r>
              <a:rPr lang="en-US" dirty="0"/>
              <a:t>Date</a:t>
            </a:r>
          </a:p>
        </p:txBody>
      </p:sp>
      <p:cxnSp>
        <p:nvCxnSpPr>
          <p:cNvPr id="22" name="Straight Connector 21"/>
          <p:cNvCxnSpPr/>
          <p:nvPr userDrawn="1"/>
        </p:nvCxnSpPr>
        <p:spPr>
          <a:xfrm>
            <a:off x="609600" y="4293850"/>
            <a:ext cx="10972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609601" y="6507048"/>
            <a:ext cx="4061639" cy="200055"/>
          </a:xfrm>
          <a:prstGeom prst="rect">
            <a:avLst/>
          </a:prstGeom>
          <a:noFill/>
        </p:spPr>
        <p:txBody>
          <a:bodyPr wrap="square" bIns="0" rtlCol="0" anchor="b">
            <a:spAutoFit/>
          </a:bodyPr>
          <a:lstStyle/>
          <a:p>
            <a:r>
              <a:rPr lang="en-US" sz="1000" dirty="0">
                <a:solidFill>
                  <a:srgbClr val="FFFFFF">
                    <a:lumMod val="50000"/>
                  </a:srgbClr>
                </a:solidFill>
              </a:rPr>
              <a:t>© 2018 HBR Consulting LLC. All rights reserved. </a:t>
            </a:r>
          </a:p>
        </p:txBody>
      </p:sp>
    </p:spTree>
    <p:extLst>
      <p:ext uri="{BB962C8B-B14F-4D97-AF65-F5344CB8AC3E}">
        <p14:creationId xmlns:p14="http://schemas.microsoft.com/office/powerpoint/2010/main" val="1355955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33400"/>
            <a:ext cx="10972800" cy="990600"/>
          </a:xfrm>
          <a:prstGeom prst="rect">
            <a:avLst/>
          </a:prstGeom>
        </p:spPr>
        <p:txBody>
          <a:bodyPr anchor="ctr"/>
          <a:lstStyle>
            <a:lvl1pPr>
              <a:defRPr/>
            </a:lvl1pPr>
          </a:lstStyle>
          <a:p>
            <a:r>
              <a:rPr lang="en-US" dirty="0"/>
              <a:t>Title</a:t>
            </a:r>
          </a:p>
        </p:txBody>
      </p:sp>
      <p:sp>
        <p:nvSpPr>
          <p:cNvPr id="5" name="Text Placeholder 4"/>
          <p:cNvSpPr>
            <a:spLocks noGrp="1"/>
          </p:cNvSpPr>
          <p:nvPr>
            <p:ph type="body" sz="quarter" idx="11"/>
          </p:nvPr>
        </p:nvSpPr>
        <p:spPr>
          <a:xfrm>
            <a:off x="609600" y="1541017"/>
            <a:ext cx="10972800" cy="4338637"/>
          </a:xfrm>
          <a:prstGeom prst="rect">
            <a:avLst/>
          </a:prstGeom>
        </p:spPr>
        <p:txBody>
          <a:bodyPr>
            <a:normAutofit/>
          </a:bodyPr>
          <a:lstStyle>
            <a:lvl1pPr>
              <a:buClr>
                <a:schemeClr val="tx2"/>
              </a:buClr>
              <a:defRPr sz="2000"/>
            </a:lvl1pPr>
            <a:lvl2pPr>
              <a:buClr>
                <a:schemeClr val="tx2"/>
              </a:buClr>
              <a:buSzPct val="100000"/>
              <a:defRPr sz="1600"/>
            </a:lvl2pPr>
            <a:lvl3pPr marL="1084263" indent="-244475">
              <a:buClr>
                <a:schemeClr val="tx2"/>
              </a:buClr>
              <a:buSzPct val="100000"/>
              <a:defRPr sz="1600"/>
            </a:lvl3pPr>
          </a:lstStyle>
          <a:p>
            <a:pPr lvl="0"/>
            <a:r>
              <a:rPr lang="en-US"/>
              <a:t>Edit Master text styles</a:t>
            </a:r>
          </a:p>
          <a:p>
            <a:pPr lvl="1"/>
            <a:r>
              <a:rPr lang="en-US"/>
              <a:t>Second level</a:t>
            </a:r>
          </a:p>
          <a:p>
            <a:pPr lvl="2"/>
            <a:r>
              <a:rPr lang="en-US"/>
              <a:t>Third level</a:t>
            </a:r>
          </a:p>
        </p:txBody>
      </p:sp>
      <p:sp>
        <p:nvSpPr>
          <p:cNvPr id="6" name="TextBox 5"/>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7" name="Straight Connector 6"/>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Tree>
    <p:extLst>
      <p:ext uri="{BB962C8B-B14F-4D97-AF65-F5344CB8AC3E}">
        <p14:creationId xmlns:p14="http://schemas.microsoft.com/office/powerpoint/2010/main" val="873998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33400"/>
            <a:ext cx="10972800" cy="990600"/>
          </a:xfrm>
          <a:prstGeom prst="rect">
            <a:avLst/>
          </a:prstGeom>
        </p:spPr>
        <p:txBody>
          <a:bodyPr anchor="ctr"/>
          <a:lstStyle>
            <a:lvl1pPr>
              <a:defRPr/>
            </a:lvl1pPr>
          </a:lstStyle>
          <a:p>
            <a:r>
              <a:rPr lang="en-US" dirty="0"/>
              <a:t>Title</a:t>
            </a:r>
          </a:p>
        </p:txBody>
      </p:sp>
      <p:sp>
        <p:nvSpPr>
          <p:cNvPr id="5" name="Text Placeholder 4"/>
          <p:cNvSpPr>
            <a:spLocks noGrp="1"/>
          </p:cNvSpPr>
          <p:nvPr>
            <p:ph type="body" sz="quarter" idx="11"/>
          </p:nvPr>
        </p:nvSpPr>
        <p:spPr>
          <a:xfrm>
            <a:off x="609600" y="1541017"/>
            <a:ext cx="10972800" cy="4338637"/>
          </a:xfrm>
          <a:prstGeom prst="rect">
            <a:avLst/>
          </a:prstGeom>
        </p:spPr>
        <p:txBody>
          <a:bodyPr>
            <a:normAutofit/>
          </a:bodyPr>
          <a:lstStyle>
            <a:lvl1pPr>
              <a:buClr>
                <a:schemeClr val="tx2"/>
              </a:buClr>
              <a:defRPr sz="2000"/>
            </a:lvl1pPr>
            <a:lvl2pPr>
              <a:buClr>
                <a:schemeClr val="tx2"/>
              </a:buClr>
              <a:buSzPct val="100000"/>
              <a:defRPr sz="1600"/>
            </a:lvl2pPr>
            <a:lvl3pPr marL="1084263" indent="-244475">
              <a:buClr>
                <a:schemeClr val="tx2"/>
              </a:buClr>
              <a:buSzPct val="100000"/>
              <a:defRPr sz="1600"/>
            </a:lvl3pPr>
          </a:lstStyle>
          <a:p>
            <a:pPr lvl="0"/>
            <a:r>
              <a:rPr lang="en-US"/>
              <a:t>Edit Master text styles</a:t>
            </a:r>
          </a:p>
          <a:p>
            <a:pPr lvl="1"/>
            <a:r>
              <a:rPr lang="en-US"/>
              <a:t>Second level</a:t>
            </a:r>
          </a:p>
          <a:p>
            <a:pPr lvl="2"/>
            <a:r>
              <a:rPr lang="en-US"/>
              <a:t>Third level</a:t>
            </a:r>
          </a:p>
        </p:txBody>
      </p:sp>
      <p:sp>
        <p:nvSpPr>
          <p:cNvPr id="6" name="TextBox 5"/>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7" name="Straight Connector 6"/>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Tree>
    <p:extLst>
      <p:ext uri="{BB962C8B-B14F-4D97-AF65-F5344CB8AC3E}">
        <p14:creationId xmlns:p14="http://schemas.microsoft.com/office/powerpoint/2010/main" val="2694735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Subtitle">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609600" y="533400"/>
            <a:ext cx="10972800" cy="990600"/>
          </a:xfrm>
          <a:prstGeom prst="rect">
            <a:avLst/>
          </a:prstGeom>
        </p:spPr>
        <p:txBody>
          <a:bodyPr anchor="ctr"/>
          <a:lstStyle>
            <a:lvl1pPr>
              <a:defRPr/>
            </a:lvl1pPr>
          </a:lstStyle>
          <a:p>
            <a:r>
              <a:rPr lang="en-US" dirty="0"/>
              <a:t>Title</a:t>
            </a:r>
          </a:p>
        </p:txBody>
      </p:sp>
      <p:sp>
        <p:nvSpPr>
          <p:cNvPr id="10" name="Content Placeholder 2"/>
          <p:cNvSpPr>
            <a:spLocks noGrp="1"/>
          </p:cNvSpPr>
          <p:nvPr>
            <p:ph idx="1" hasCustomPrompt="1"/>
          </p:nvPr>
        </p:nvSpPr>
        <p:spPr>
          <a:xfrm>
            <a:off x="609600" y="1253169"/>
            <a:ext cx="10972800" cy="366529"/>
          </a:xfrm>
          <a:prstGeom prst="rect">
            <a:avLst/>
          </a:prstGeom>
        </p:spPr>
        <p:txBody>
          <a:bodyPr/>
          <a:lstStyle>
            <a:lvl1pPr marL="0" indent="0">
              <a:buNone/>
              <a:defRPr>
                <a:solidFill>
                  <a:schemeClr val="tx1"/>
                </a:solidFill>
              </a:defRPr>
            </a:lvl1pPr>
            <a:lvl2pPr marL="404813" indent="0">
              <a:spcBef>
                <a:spcPts val="600"/>
              </a:spcBef>
              <a:buNone/>
              <a:defRPr>
                <a:solidFill>
                  <a:schemeClr val="tx1"/>
                </a:solidFill>
              </a:defRPr>
            </a:lvl2pPr>
            <a:lvl3pPr marL="925513" indent="0">
              <a:buFont typeface="Arial" panose="020B0604020202020204" pitchFamily="34" charset="0"/>
              <a:buNone/>
              <a:defRPr lang="en-US" sz="1600" kern="1200" baseline="0" dirty="0">
                <a:solidFill>
                  <a:schemeClr val="tx1"/>
                </a:solidFill>
                <a:latin typeface="+mn-lt"/>
                <a:ea typeface="+mn-ea"/>
                <a:cs typeface="+mn-cs"/>
              </a:defRPr>
            </a:lvl3pPr>
            <a:lvl6pPr marL="733055" indent="0">
              <a:spcBef>
                <a:spcPts val="600"/>
              </a:spcBef>
              <a:buFont typeface="Arial" panose="020B0604020202020204" pitchFamily="34" charset="0"/>
              <a:buNone/>
              <a:defRPr sz="1600"/>
            </a:lvl6pPr>
          </a:lstStyle>
          <a:p>
            <a:r>
              <a:rPr lang="en-US" dirty="0"/>
              <a:t>Subtitle</a:t>
            </a:r>
          </a:p>
        </p:txBody>
      </p:sp>
      <p:sp>
        <p:nvSpPr>
          <p:cNvPr id="22" name="TextBox 21"/>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23" name="Straight Connector 22"/>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9" name="Text Placeholder 4"/>
          <p:cNvSpPr>
            <a:spLocks noGrp="1"/>
          </p:cNvSpPr>
          <p:nvPr>
            <p:ph type="body" sz="quarter" idx="11"/>
          </p:nvPr>
        </p:nvSpPr>
        <p:spPr>
          <a:xfrm>
            <a:off x="609600" y="1792034"/>
            <a:ext cx="10972800" cy="4338637"/>
          </a:xfrm>
          <a:prstGeom prst="rect">
            <a:avLst/>
          </a:prstGeom>
        </p:spPr>
        <p:txBody>
          <a:bodyPr>
            <a:normAutofit/>
          </a:bodyPr>
          <a:lstStyle>
            <a:lvl1pPr>
              <a:buClr>
                <a:schemeClr val="tx2"/>
              </a:buClr>
              <a:defRPr sz="2000"/>
            </a:lvl1pPr>
            <a:lvl2pPr>
              <a:buClr>
                <a:schemeClr val="tx2"/>
              </a:buClr>
              <a:buSzPct val="100000"/>
              <a:defRPr sz="1600"/>
            </a:lvl2pPr>
            <a:lvl3pPr marL="1084263" indent="-244475">
              <a:buClr>
                <a:schemeClr val="tx2"/>
              </a:buClr>
              <a:buSzPct val="100000"/>
              <a:defRPr sz="16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89208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609600" y="533400"/>
            <a:ext cx="10972800" cy="990600"/>
          </a:xfrm>
          <a:prstGeom prst="rect">
            <a:avLst/>
          </a:prstGeom>
        </p:spPr>
        <p:txBody>
          <a:bodyPr anchor="ctr"/>
          <a:lstStyle>
            <a:lvl1pPr>
              <a:defRPr/>
            </a:lvl1pPr>
          </a:lstStyle>
          <a:p>
            <a:r>
              <a:rPr lang="en-US" dirty="0"/>
              <a:t>Title</a:t>
            </a:r>
          </a:p>
        </p:txBody>
      </p:sp>
      <p:sp>
        <p:nvSpPr>
          <p:cNvPr id="10" name="Content Placeholder 2"/>
          <p:cNvSpPr>
            <a:spLocks noGrp="1"/>
          </p:cNvSpPr>
          <p:nvPr>
            <p:ph idx="1" hasCustomPrompt="1"/>
          </p:nvPr>
        </p:nvSpPr>
        <p:spPr>
          <a:xfrm>
            <a:off x="609600" y="1253169"/>
            <a:ext cx="10972800" cy="366529"/>
          </a:xfrm>
          <a:prstGeom prst="rect">
            <a:avLst/>
          </a:prstGeom>
        </p:spPr>
        <p:txBody>
          <a:bodyPr/>
          <a:lstStyle>
            <a:lvl1pPr marL="0" indent="0">
              <a:buNone/>
              <a:defRPr>
                <a:solidFill>
                  <a:schemeClr val="tx1"/>
                </a:solidFill>
              </a:defRPr>
            </a:lvl1pPr>
            <a:lvl2pPr marL="404813" indent="0">
              <a:spcBef>
                <a:spcPts val="600"/>
              </a:spcBef>
              <a:buNone/>
              <a:defRPr>
                <a:solidFill>
                  <a:schemeClr val="tx1"/>
                </a:solidFill>
              </a:defRPr>
            </a:lvl2pPr>
            <a:lvl3pPr marL="925513" indent="0">
              <a:buFont typeface="Arial" panose="020B0604020202020204" pitchFamily="34" charset="0"/>
              <a:buNone/>
              <a:defRPr lang="en-US" sz="1600" kern="1200" baseline="0" dirty="0">
                <a:solidFill>
                  <a:schemeClr val="tx1"/>
                </a:solidFill>
                <a:latin typeface="+mn-lt"/>
                <a:ea typeface="+mn-ea"/>
                <a:cs typeface="+mn-cs"/>
              </a:defRPr>
            </a:lvl3pPr>
            <a:lvl6pPr marL="733055" indent="0">
              <a:spcBef>
                <a:spcPts val="600"/>
              </a:spcBef>
              <a:buFont typeface="Arial" panose="020B0604020202020204" pitchFamily="34" charset="0"/>
              <a:buNone/>
              <a:defRPr sz="1600"/>
            </a:lvl6pPr>
          </a:lstStyle>
          <a:p>
            <a:r>
              <a:rPr lang="en-US" dirty="0"/>
              <a:t>Subtitle</a:t>
            </a:r>
          </a:p>
        </p:txBody>
      </p:sp>
      <p:sp>
        <p:nvSpPr>
          <p:cNvPr id="22" name="TextBox 21"/>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23" name="Straight Connector 22"/>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12" name="Text Placeholder 4"/>
          <p:cNvSpPr>
            <a:spLocks noGrp="1"/>
          </p:cNvSpPr>
          <p:nvPr>
            <p:ph type="body" sz="quarter" idx="14"/>
          </p:nvPr>
        </p:nvSpPr>
        <p:spPr>
          <a:xfrm>
            <a:off x="6072096" y="1783068"/>
            <a:ext cx="5510305" cy="4338637"/>
          </a:xfrm>
          <a:prstGeom prst="rect">
            <a:avLst/>
          </a:prstGeom>
        </p:spPr>
        <p:txBody>
          <a:bodyPr>
            <a:normAutofit/>
          </a:bodyPr>
          <a:lstStyle>
            <a:lvl1pPr>
              <a:buClr>
                <a:schemeClr val="tx2"/>
              </a:buClr>
              <a:defRPr sz="2000"/>
            </a:lvl1pPr>
            <a:lvl2pPr>
              <a:buClr>
                <a:schemeClr val="tx2"/>
              </a:buClr>
              <a:buSzPct val="100000"/>
              <a:defRPr sz="1600"/>
            </a:lvl2pPr>
            <a:lvl3pPr marL="1084263" indent="-244475">
              <a:buClr>
                <a:schemeClr val="tx2"/>
              </a:buClr>
              <a:buSzPct val="100000"/>
              <a:defRPr sz="1600"/>
            </a:lvl3pPr>
          </a:lstStyle>
          <a:p>
            <a:pPr lvl="0"/>
            <a:r>
              <a:rPr lang="en-US"/>
              <a:t>Edit Master text styles</a:t>
            </a:r>
          </a:p>
          <a:p>
            <a:pPr lvl="1"/>
            <a:r>
              <a:rPr lang="en-US"/>
              <a:t>Second level</a:t>
            </a:r>
          </a:p>
          <a:p>
            <a:pPr lvl="2"/>
            <a:r>
              <a:rPr lang="en-US"/>
              <a:t>Third level</a:t>
            </a:r>
          </a:p>
        </p:txBody>
      </p:sp>
      <p:sp>
        <p:nvSpPr>
          <p:cNvPr id="13" name="Text Placeholder 4"/>
          <p:cNvSpPr>
            <a:spLocks noGrp="1"/>
          </p:cNvSpPr>
          <p:nvPr>
            <p:ph type="body" sz="quarter" idx="11"/>
          </p:nvPr>
        </p:nvSpPr>
        <p:spPr>
          <a:xfrm>
            <a:off x="609600" y="1792034"/>
            <a:ext cx="10972800" cy="4338637"/>
          </a:xfrm>
          <a:prstGeom prst="rect">
            <a:avLst/>
          </a:prstGeom>
        </p:spPr>
        <p:txBody>
          <a:bodyPr>
            <a:normAutofit/>
          </a:bodyPr>
          <a:lstStyle>
            <a:lvl1pPr>
              <a:buClr>
                <a:schemeClr val="tx2"/>
              </a:buClr>
              <a:defRPr sz="2000"/>
            </a:lvl1pPr>
            <a:lvl2pPr>
              <a:buClr>
                <a:schemeClr val="tx2"/>
              </a:buClr>
              <a:buSzPct val="100000"/>
              <a:defRPr sz="1600"/>
            </a:lvl2pPr>
            <a:lvl3pPr marL="1084263" indent="-244475">
              <a:buClr>
                <a:schemeClr val="tx2"/>
              </a:buClr>
              <a:buSzPct val="100000"/>
              <a:defRPr sz="16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64825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tx1"/>
        </a:solidFill>
        <a:effectLst/>
      </p:bgPr>
    </p:bg>
    <p:spTree>
      <p:nvGrpSpPr>
        <p:cNvPr id="1" name=""/>
        <p:cNvGrpSpPr/>
        <p:nvPr/>
      </p:nvGrpSpPr>
      <p:grpSpPr>
        <a:xfrm>
          <a:off x="0" y="0"/>
          <a:ext cx="0" cy="0"/>
          <a:chOff x="0" y="0"/>
          <a:chExt cx="0" cy="0"/>
        </a:xfrm>
      </p:grpSpPr>
      <p:sp>
        <p:nvSpPr>
          <p:cNvPr id="12" name="Rectangle 11"/>
          <p:cNvSpPr/>
          <p:nvPr userDrawn="1"/>
        </p:nvSpPr>
        <p:spPr>
          <a:xfrm>
            <a:off x="609600" y="2846862"/>
            <a:ext cx="10972800" cy="380010"/>
          </a:xfrm>
          <a:prstGeom prst="rect">
            <a:avLst/>
          </a:prstGeom>
          <a:solidFill>
            <a:schemeClr val="bg2"/>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dirty="0">
              <a:solidFill>
                <a:srgbClr val="000000"/>
              </a:solidFill>
            </a:endParaRPr>
          </a:p>
        </p:txBody>
      </p:sp>
      <p:sp>
        <p:nvSpPr>
          <p:cNvPr id="22" name="TextBox 21"/>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23" name="Straight Connector 22"/>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31" name="Title 1"/>
          <p:cNvSpPr>
            <a:spLocks noGrp="1"/>
          </p:cNvSpPr>
          <p:nvPr>
            <p:ph type="ctrTitle" hasCustomPrompt="1"/>
          </p:nvPr>
        </p:nvSpPr>
        <p:spPr>
          <a:xfrm>
            <a:off x="609600" y="3323645"/>
            <a:ext cx="10972800" cy="851482"/>
          </a:xfrm>
          <a:prstGeom prst="rect">
            <a:avLst/>
          </a:prstGeom>
        </p:spPr>
        <p:txBody>
          <a:bodyPr anchor="b">
            <a:noAutofit/>
          </a:bodyPr>
          <a:lstStyle>
            <a:lvl1pPr>
              <a:defRPr sz="5400" cap="none" baseline="0">
                <a:solidFill>
                  <a:schemeClr val="accent1"/>
                </a:solidFill>
              </a:defRPr>
            </a:lvl1pPr>
          </a:lstStyle>
          <a:p>
            <a:r>
              <a:rPr lang="en-US" dirty="0"/>
              <a:t>Section Title</a:t>
            </a:r>
          </a:p>
        </p:txBody>
      </p:sp>
      <p:cxnSp>
        <p:nvCxnSpPr>
          <p:cNvPr id="33" name="Straight Connector 32"/>
          <p:cNvCxnSpPr/>
          <p:nvPr userDrawn="1"/>
        </p:nvCxnSpPr>
        <p:spPr>
          <a:xfrm>
            <a:off x="609600" y="4293850"/>
            <a:ext cx="10972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24429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14" name="TextBox 13"/>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15" name="Straight Connector 14"/>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3" name="Picture Placeholder 2"/>
          <p:cNvSpPr>
            <a:spLocks noGrp="1"/>
          </p:cNvSpPr>
          <p:nvPr>
            <p:ph type="pic" sz="quarter" idx="10" hasCustomPrompt="1"/>
          </p:nvPr>
        </p:nvSpPr>
        <p:spPr>
          <a:xfrm>
            <a:off x="609601" y="753035"/>
            <a:ext cx="10972799" cy="5199530"/>
          </a:xfrm>
          <a:prstGeom prst="rect">
            <a:avLst/>
          </a:prstGeom>
        </p:spPr>
        <p:txBody>
          <a:bodyPr/>
          <a:lstStyle>
            <a:lvl1pPr marL="0" indent="0">
              <a:buNone/>
              <a:defRPr/>
            </a:lvl1pPr>
          </a:lstStyle>
          <a:p>
            <a:r>
              <a:rPr lang="en-US" dirty="0"/>
              <a:t>Photo</a:t>
            </a:r>
          </a:p>
        </p:txBody>
      </p:sp>
    </p:spTree>
    <p:extLst>
      <p:ext uri="{BB962C8B-B14F-4D97-AF65-F5344CB8AC3E}">
        <p14:creationId xmlns:p14="http://schemas.microsoft.com/office/powerpoint/2010/main" val="26529174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 Description">
    <p:spTree>
      <p:nvGrpSpPr>
        <p:cNvPr id="1" name=""/>
        <p:cNvGrpSpPr/>
        <p:nvPr/>
      </p:nvGrpSpPr>
      <p:grpSpPr>
        <a:xfrm>
          <a:off x="0" y="0"/>
          <a:ext cx="0" cy="0"/>
          <a:chOff x="0" y="0"/>
          <a:chExt cx="0" cy="0"/>
        </a:xfrm>
      </p:grpSpPr>
      <p:sp>
        <p:nvSpPr>
          <p:cNvPr id="14" name="TextBox 13"/>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15" name="Straight Connector 14"/>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22" name="Title 1"/>
          <p:cNvSpPr>
            <a:spLocks noGrp="1"/>
          </p:cNvSpPr>
          <p:nvPr>
            <p:ph type="title" hasCustomPrompt="1"/>
          </p:nvPr>
        </p:nvSpPr>
        <p:spPr>
          <a:xfrm>
            <a:off x="609600" y="683529"/>
            <a:ext cx="10972800" cy="763135"/>
          </a:xfrm>
          <a:prstGeom prst="rect">
            <a:avLst/>
          </a:prstGeom>
        </p:spPr>
        <p:txBody>
          <a:bodyPr anchor="t"/>
          <a:lstStyle>
            <a:lvl1pPr>
              <a:defRPr/>
            </a:lvl1pPr>
          </a:lstStyle>
          <a:p>
            <a:r>
              <a:rPr lang="en-US" dirty="0"/>
              <a:t>Photo</a:t>
            </a:r>
          </a:p>
        </p:txBody>
      </p:sp>
      <p:sp>
        <p:nvSpPr>
          <p:cNvPr id="3" name="Picture Placeholder 2"/>
          <p:cNvSpPr>
            <a:spLocks noGrp="1"/>
          </p:cNvSpPr>
          <p:nvPr>
            <p:ph type="pic" sz="quarter" idx="10" hasCustomPrompt="1"/>
          </p:nvPr>
        </p:nvSpPr>
        <p:spPr>
          <a:xfrm>
            <a:off x="4929347" y="1792886"/>
            <a:ext cx="6653052" cy="3774608"/>
          </a:xfrm>
          <a:prstGeom prst="rect">
            <a:avLst/>
          </a:prstGeom>
        </p:spPr>
        <p:txBody>
          <a:bodyPr/>
          <a:lstStyle>
            <a:lvl1pPr marL="0" indent="0">
              <a:buNone/>
              <a:defRPr/>
            </a:lvl1pPr>
          </a:lstStyle>
          <a:p>
            <a:r>
              <a:rPr lang="en-US" dirty="0"/>
              <a:t>Photo</a:t>
            </a:r>
          </a:p>
        </p:txBody>
      </p:sp>
      <p:sp>
        <p:nvSpPr>
          <p:cNvPr id="24" name="Text Placeholder 4"/>
          <p:cNvSpPr>
            <a:spLocks noGrp="1"/>
          </p:cNvSpPr>
          <p:nvPr>
            <p:ph type="body" sz="quarter" idx="11" hasCustomPrompt="1"/>
          </p:nvPr>
        </p:nvSpPr>
        <p:spPr>
          <a:xfrm>
            <a:off x="609601" y="1796191"/>
            <a:ext cx="3980329" cy="3753994"/>
          </a:xfrm>
          <a:prstGeom prst="rect">
            <a:avLst/>
          </a:prstGeom>
        </p:spPr>
        <p:txBody>
          <a:bodyPr>
            <a:normAutofit/>
          </a:bodyPr>
          <a:lstStyle>
            <a:lvl1pPr marL="0" indent="0">
              <a:buNone/>
              <a:defRPr sz="2000"/>
            </a:lvl1pPr>
            <a:lvl2pPr marL="404813" indent="0">
              <a:buNone/>
              <a:defRPr sz="1600"/>
            </a:lvl2pPr>
            <a:lvl3pPr marL="839788" indent="0">
              <a:buNone/>
              <a:defRPr sz="1600"/>
            </a:lvl3pPr>
          </a:lstStyle>
          <a:p>
            <a:pPr lvl="0"/>
            <a:r>
              <a:rPr lang="en-US" dirty="0"/>
              <a:t>Descriptive copy</a:t>
            </a:r>
          </a:p>
        </p:txBody>
      </p:sp>
    </p:spTree>
    <p:extLst>
      <p:ext uri="{BB962C8B-B14F-4D97-AF65-F5344CB8AC3E}">
        <p14:creationId xmlns:p14="http://schemas.microsoft.com/office/powerpoint/2010/main" val="2953426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14" name="TextBox 13"/>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15" name="Straight Connector 14"/>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22" name="Title 1"/>
          <p:cNvSpPr>
            <a:spLocks noGrp="1"/>
          </p:cNvSpPr>
          <p:nvPr>
            <p:ph type="title" hasCustomPrompt="1"/>
          </p:nvPr>
        </p:nvSpPr>
        <p:spPr>
          <a:xfrm>
            <a:off x="609600" y="683529"/>
            <a:ext cx="10972800" cy="763135"/>
          </a:xfrm>
          <a:prstGeom prst="rect">
            <a:avLst/>
          </a:prstGeom>
        </p:spPr>
        <p:txBody>
          <a:bodyPr anchor="t"/>
          <a:lstStyle>
            <a:lvl1pPr>
              <a:defRPr/>
            </a:lvl1pPr>
          </a:lstStyle>
          <a:p>
            <a:r>
              <a:rPr lang="en-US" dirty="0"/>
              <a:t>Contacts</a:t>
            </a:r>
          </a:p>
        </p:txBody>
      </p:sp>
      <p:sp>
        <p:nvSpPr>
          <p:cNvPr id="3" name="Picture Placeholder 2"/>
          <p:cNvSpPr>
            <a:spLocks noGrp="1"/>
          </p:cNvSpPr>
          <p:nvPr>
            <p:ph type="pic" sz="quarter" idx="10" hasCustomPrompt="1"/>
          </p:nvPr>
        </p:nvSpPr>
        <p:spPr>
          <a:xfrm>
            <a:off x="802105" y="1997911"/>
            <a:ext cx="1844843" cy="1393255"/>
          </a:xfrm>
          <a:prstGeom prst="rect">
            <a:avLst/>
          </a:prstGeom>
        </p:spPr>
        <p:txBody>
          <a:bodyPr/>
          <a:lstStyle>
            <a:lvl1pPr marL="0" indent="0">
              <a:buNone/>
              <a:defRPr/>
            </a:lvl1pPr>
          </a:lstStyle>
          <a:p>
            <a:r>
              <a:rPr lang="en-US" dirty="0"/>
              <a:t>Picture</a:t>
            </a:r>
          </a:p>
        </p:txBody>
      </p:sp>
      <p:sp>
        <p:nvSpPr>
          <p:cNvPr id="5" name="Text Placeholder 4"/>
          <p:cNvSpPr>
            <a:spLocks noGrp="1"/>
          </p:cNvSpPr>
          <p:nvPr>
            <p:ph type="body" sz="quarter" idx="12" hasCustomPrompt="1"/>
          </p:nvPr>
        </p:nvSpPr>
        <p:spPr>
          <a:xfrm>
            <a:off x="2823631" y="1998664"/>
            <a:ext cx="3272368" cy="395287"/>
          </a:xfrm>
          <a:prstGeom prst="rect">
            <a:avLst/>
          </a:prstGeom>
        </p:spPr>
        <p:txBody>
          <a:bodyPr/>
          <a:lstStyle>
            <a:lvl1pPr marL="0" indent="0">
              <a:buNone/>
              <a:defRPr>
                <a:solidFill>
                  <a:schemeClr val="tx2"/>
                </a:solidFill>
              </a:defRPr>
            </a:lvl1pPr>
          </a:lstStyle>
          <a:p>
            <a:pPr lvl="0"/>
            <a:r>
              <a:rPr lang="en-US" dirty="0"/>
              <a:t>Name</a:t>
            </a:r>
          </a:p>
        </p:txBody>
      </p:sp>
      <p:sp>
        <p:nvSpPr>
          <p:cNvPr id="13" name="Text Placeholder 4"/>
          <p:cNvSpPr>
            <a:spLocks noGrp="1"/>
          </p:cNvSpPr>
          <p:nvPr>
            <p:ph type="body" sz="quarter" idx="13" hasCustomPrompt="1"/>
          </p:nvPr>
        </p:nvSpPr>
        <p:spPr>
          <a:xfrm>
            <a:off x="2823631" y="2514949"/>
            <a:ext cx="3272368" cy="345565"/>
          </a:xfrm>
          <a:prstGeom prst="rect">
            <a:avLst/>
          </a:prstGeom>
        </p:spPr>
        <p:txBody>
          <a:bodyPr>
            <a:normAutofit/>
          </a:bodyPr>
          <a:lstStyle>
            <a:lvl1pPr marL="0" indent="0">
              <a:buNone/>
              <a:defRPr sz="1400" i="0" baseline="0"/>
            </a:lvl1pPr>
          </a:lstStyle>
          <a:p>
            <a:pPr lvl="0"/>
            <a:r>
              <a:rPr lang="en-US" dirty="0"/>
              <a:t>Title</a:t>
            </a:r>
          </a:p>
        </p:txBody>
      </p:sp>
      <p:sp>
        <p:nvSpPr>
          <p:cNvPr id="29" name="Picture Placeholder 2"/>
          <p:cNvSpPr>
            <a:spLocks noGrp="1"/>
          </p:cNvSpPr>
          <p:nvPr>
            <p:ph type="pic" sz="quarter" idx="14" hasCustomPrompt="1"/>
          </p:nvPr>
        </p:nvSpPr>
        <p:spPr>
          <a:xfrm>
            <a:off x="6312345" y="1997911"/>
            <a:ext cx="1844843" cy="1393255"/>
          </a:xfrm>
          <a:prstGeom prst="rect">
            <a:avLst/>
          </a:prstGeom>
        </p:spPr>
        <p:txBody>
          <a:bodyPr/>
          <a:lstStyle>
            <a:lvl1pPr marL="0" indent="0">
              <a:buNone/>
              <a:defRPr/>
            </a:lvl1pPr>
          </a:lstStyle>
          <a:p>
            <a:r>
              <a:rPr lang="en-US" dirty="0"/>
              <a:t>Picture</a:t>
            </a:r>
          </a:p>
        </p:txBody>
      </p:sp>
      <p:sp>
        <p:nvSpPr>
          <p:cNvPr id="32" name="Picture Placeholder 2"/>
          <p:cNvSpPr>
            <a:spLocks noGrp="1"/>
          </p:cNvSpPr>
          <p:nvPr>
            <p:ph type="pic" sz="quarter" idx="17"/>
          </p:nvPr>
        </p:nvSpPr>
        <p:spPr>
          <a:xfrm>
            <a:off x="828623" y="3807049"/>
            <a:ext cx="1844843" cy="1393255"/>
          </a:xfrm>
          <a:prstGeom prst="rect">
            <a:avLst/>
          </a:prstGeom>
        </p:spPr>
        <p:txBody>
          <a:bodyPr/>
          <a:lstStyle>
            <a:lvl1pPr marL="0" indent="0">
              <a:buNone/>
              <a:defRPr/>
            </a:lvl1pPr>
          </a:lstStyle>
          <a:p>
            <a:r>
              <a:rPr lang="en-US"/>
              <a:t>Click icon to add picture</a:t>
            </a:r>
            <a:endParaRPr lang="en-US" dirty="0"/>
          </a:p>
        </p:txBody>
      </p:sp>
      <p:sp>
        <p:nvSpPr>
          <p:cNvPr id="35" name="Picture Placeholder 2"/>
          <p:cNvSpPr>
            <a:spLocks noGrp="1"/>
          </p:cNvSpPr>
          <p:nvPr>
            <p:ph type="pic" sz="quarter" idx="20"/>
          </p:nvPr>
        </p:nvSpPr>
        <p:spPr>
          <a:xfrm>
            <a:off x="6338862" y="3807049"/>
            <a:ext cx="1844843" cy="1393255"/>
          </a:xfrm>
          <a:prstGeom prst="rect">
            <a:avLst/>
          </a:prstGeom>
        </p:spPr>
        <p:txBody>
          <a:bodyPr/>
          <a:lstStyle>
            <a:lvl1pPr marL="0" indent="0">
              <a:buNone/>
              <a:defRPr/>
            </a:lvl1pPr>
          </a:lstStyle>
          <a:p>
            <a:r>
              <a:rPr lang="en-US"/>
              <a:t>Click icon to add picture</a:t>
            </a:r>
            <a:endParaRPr lang="en-US" dirty="0"/>
          </a:p>
        </p:txBody>
      </p:sp>
      <p:sp>
        <p:nvSpPr>
          <p:cNvPr id="38" name="Text Placeholder 4"/>
          <p:cNvSpPr>
            <a:spLocks noGrp="1"/>
          </p:cNvSpPr>
          <p:nvPr>
            <p:ph type="body" sz="quarter" idx="23" hasCustomPrompt="1"/>
          </p:nvPr>
        </p:nvSpPr>
        <p:spPr>
          <a:xfrm>
            <a:off x="3083857" y="2811193"/>
            <a:ext cx="2964328" cy="628100"/>
          </a:xfrm>
          <a:prstGeom prst="rect">
            <a:avLst/>
          </a:prstGeom>
        </p:spPr>
        <p:txBody>
          <a:bodyPr>
            <a:normAutofit/>
          </a:bodyPr>
          <a:lstStyle>
            <a:lvl1pPr marL="0" indent="0">
              <a:spcBef>
                <a:spcPts val="0"/>
              </a:spcBef>
              <a:buNone/>
              <a:defRPr sz="1200" i="0" baseline="0"/>
            </a:lvl1pPr>
          </a:lstStyle>
          <a:p>
            <a:pPr lvl="0"/>
            <a:r>
              <a:rPr lang="en-US" dirty="0"/>
              <a:t>123.456.7890</a:t>
            </a:r>
            <a:br>
              <a:rPr lang="en-US" dirty="0"/>
            </a:br>
            <a:r>
              <a:rPr lang="en-US" dirty="0"/>
              <a:t>sample@hbrconsulting.com</a:t>
            </a:r>
          </a:p>
        </p:txBody>
      </p:sp>
      <p:sp>
        <p:nvSpPr>
          <p:cNvPr id="39" name="Text Placeholder 4"/>
          <p:cNvSpPr>
            <a:spLocks noGrp="1"/>
          </p:cNvSpPr>
          <p:nvPr>
            <p:ph type="body" sz="quarter" idx="24" hasCustomPrompt="1"/>
          </p:nvPr>
        </p:nvSpPr>
        <p:spPr>
          <a:xfrm>
            <a:off x="2823631" y="3807293"/>
            <a:ext cx="3272368" cy="395287"/>
          </a:xfrm>
          <a:prstGeom prst="rect">
            <a:avLst/>
          </a:prstGeom>
        </p:spPr>
        <p:txBody>
          <a:bodyPr/>
          <a:lstStyle>
            <a:lvl1pPr marL="0" indent="0">
              <a:buNone/>
              <a:defRPr>
                <a:solidFill>
                  <a:schemeClr val="tx2"/>
                </a:solidFill>
              </a:defRPr>
            </a:lvl1pPr>
          </a:lstStyle>
          <a:p>
            <a:pPr lvl="0"/>
            <a:r>
              <a:rPr lang="en-US" dirty="0"/>
              <a:t>Name</a:t>
            </a:r>
          </a:p>
        </p:txBody>
      </p:sp>
      <p:sp>
        <p:nvSpPr>
          <p:cNvPr id="40" name="Text Placeholder 4"/>
          <p:cNvSpPr>
            <a:spLocks noGrp="1"/>
          </p:cNvSpPr>
          <p:nvPr>
            <p:ph type="body" sz="quarter" idx="25" hasCustomPrompt="1"/>
          </p:nvPr>
        </p:nvSpPr>
        <p:spPr>
          <a:xfrm>
            <a:off x="2823631" y="4323578"/>
            <a:ext cx="3272368" cy="345565"/>
          </a:xfrm>
          <a:prstGeom prst="rect">
            <a:avLst/>
          </a:prstGeom>
        </p:spPr>
        <p:txBody>
          <a:bodyPr>
            <a:normAutofit/>
          </a:bodyPr>
          <a:lstStyle>
            <a:lvl1pPr marL="0" indent="0">
              <a:buNone/>
              <a:defRPr sz="1400" i="0" baseline="0"/>
            </a:lvl1pPr>
          </a:lstStyle>
          <a:p>
            <a:pPr lvl="0"/>
            <a:r>
              <a:rPr lang="en-US" dirty="0"/>
              <a:t>Title</a:t>
            </a:r>
          </a:p>
        </p:txBody>
      </p:sp>
      <p:sp>
        <p:nvSpPr>
          <p:cNvPr id="42" name="Text Placeholder 4"/>
          <p:cNvSpPr>
            <a:spLocks noGrp="1"/>
          </p:cNvSpPr>
          <p:nvPr>
            <p:ph type="body" sz="quarter" idx="27" hasCustomPrompt="1"/>
          </p:nvPr>
        </p:nvSpPr>
        <p:spPr>
          <a:xfrm>
            <a:off x="8310032" y="1998664"/>
            <a:ext cx="3272368" cy="395287"/>
          </a:xfrm>
          <a:prstGeom prst="rect">
            <a:avLst/>
          </a:prstGeom>
        </p:spPr>
        <p:txBody>
          <a:bodyPr/>
          <a:lstStyle>
            <a:lvl1pPr marL="0" indent="0">
              <a:buNone/>
              <a:defRPr>
                <a:solidFill>
                  <a:schemeClr val="tx2"/>
                </a:solidFill>
              </a:defRPr>
            </a:lvl1pPr>
          </a:lstStyle>
          <a:p>
            <a:pPr lvl="0"/>
            <a:r>
              <a:rPr lang="en-US" dirty="0"/>
              <a:t>Name</a:t>
            </a:r>
          </a:p>
        </p:txBody>
      </p:sp>
      <p:sp>
        <p:nvSpPr>
          <p:cNvPr id="43" name="Text Placeholder 4"/>
          <p:cNvSpPr>
            <a:spLocks noGrp="1"/>
          </p:cNvSpPr>
          <p:nvPr>
            <p:ph type="body" sz="quarter" idx="28" hasCustomPrompt="1"/>
          </p:nvPr>
        </p:nvSpPr>
        <p:spPr>
          <a:xfrm>
            <a:off x="8310032" y="2514949"/>
            <a:ext cx="3272368" cy="345565"/>
          </a:xfrm>
          <a:prstGeom prst="rect">
            <a:avLst/>
          </a:prstGeom>
        </p:spPr>
        <p:txBody>
          <a:bodyPr>
            <a:normAutofit/>
          </a:bodyPr>
          <a:lstStyle>
            <a:lvl1pPr marL="0" indent="0">
              <a:buNone/>
              <a:defRPr sz="1400" i="0" baseline="0"/>
            </a:lvl1pPr>
          </a:lstStyle>
          <a:p>
            <a:pPr lvl="0"/>
            <a:r>
              <a:rPr lang="en-US" dirty="0"/>
              <a:t>Title</a:t>
            </a:r>
          </a:p>
        </p:txBody>
      </p:sp>
      <p:sp>
        <p:nvSpPr>
          <p:cNvPr id="45" name="Text Placeholder 4"/>
          <p:cNvSpPr>
            <a:spLocks noGrp="1"/>
          </p:cNvSpPr>
          <p:nvPr>
            <p:ph type="body" sz="quarter" idx="30" hasCustomPrompt="1"/>
          </p:nvPr>
        </p:nvSpPr>
        <p:spPr>
          <a:xfrm>
            <a:off x="8310032" y="3807293"/>
            <a:ext cx="3272368" cy="395287"/>
          </a:xfrm>
          <a:prstGeom prst="rect">
            <a:avLst/>
          </a:prstGeom>
        </p:spPr>
        <p:txBody>
          <a:bodyPr/>
          <a:lstStyle>
            <a:lvl1pPr marL="0" indent="0">
              <a:buNone/>
              <a:defRPr>
                <a:solidFill>
                  <a:schemeClr val="tx2"/>
                </a:solidFill>
              </a:defRPr>
            </a:lvl1pPr>
          </a:lstStyle>
          <a:p>
            <a:pPr lvl="0"/>
            <a:r>
              <a:rPr lang="en-US" dirty="0"/>
              <a:t>Name</a:t>
            </a:r>
          </a:p>
        </p:txBody>
      </p:sp>
      <p:sp>
        <p:nvSpPr>
          <p:cNvPr id="46" name="Text Placeholder 4"/>
          <p:cNvSpPr>
            <a:spLocks noGrp="1"/>
          </p:cNvSpPr>
          <p:nvPr>
            <p:ph type="body" sz="quarter" idx="31" hasCustomPrompt="1"/>
          </p:nvPr>
        </p:nvSpPr>
        <p:spPr>
          <a:xfrm>
            <a:off x="8310032" y="4323578"/>
            <a:ext cx="3272368" cy="345565"/>
          </a:xfrm>
          <a:prstGeom prst="rect">
            <a:avLst/>
          </a:prstGeom>
        </p:spPr>
        <p:txBody>
          <a:bodyPr>
            <a:normAutofit/>
          </a:bodyPr>
          <a:lstStyle>
            <a:lvl1pPr marL="0" indent="0">
              <a:buNone/>
              <a:defRPr sz="1400" i="0" baseline="0"/>
            </a:lvl1pPr>
          </a:lstStyle>
          <a:p>
            <a:pPr lvl="0"/>
            <a:r>
              <a:rPr lang="en-US" dirty="0"/>
              <a:t>Title</a:t>
            </a:r>
          </a:p>
        </p:txBody>
      </p:sp>
      <p:sp>
        <p:nvSpPr>
          <p:cNvPr id="49" name="Text Placeholder 4"/>
          <p:cNvSpPr>
            <a:spLocks noGrp="1"/>
          </p:cNvSpPr>
          <p:nvPr>
            <p:ph type="body" sz="quarter" idx="44" hasCustomPrompt="1"/>
          </p:nvPr>
        </p:nvSpPr>
        <p:spPr>
          <a:xfrm>
            <a:off x="8578408" y="2810553"/>
            <a:ext cx="2964328" cy="628100"/>
          </a:xfrm>
          <a:prstGeom prst="rect">
            <a:avLst/>
          </a:prstGeom>
        </p:spPr>
        <p:txBody>
          <a:bodyPr>
            <a:normAutofit/>
          </a:bodyPr>
          <a:lstStyle>
            <a:lvl1pPr marL="0" indent="0">
              <a:spcBef>
                <a:spcPts val="0"/>
              </a:spcBef>
              <a:buNone/>
              <a:defRPr sz="1200" i="0" baseline="0"/>
            </a:lvl1pPr>
          </a:lstStyle>
          <a:p>
            <a:pPr lvl="0"/>
            <a:r>
              <a:rPr lang="en-US" dirty="0"/>
              <a:t>123.456.7890</a:t>
            </a:r>
            <a:br>
              <a:rPr lang="en-US" dirty="0"/>
            </a:br>
            <a:r>
              <a:rPr lang="en-US" dirty="0"/>
              <a:t>sample@hbrconsulting.com</a:t>
            </a:r>
          </a:p>
        </p:txBody>
      </p:sp>
      <p:sp>
        <p:nvSpPr>
          <p:cNvPr id="51" name="Text Placeholder 4"/>
          <p:cNvSpPr>
            <a:spLocks noGrp="1"/>
          </p:cNvSpPr>
          <p:nvPr>
            <p:ph type="body" sz="quarter" idx="45" hasCustomPrompt="1"/>
          </p:nvPr>
        </p:nvSpPr>
        <p:spPr>
          <a:xfrm>
            <a:off x="3083857" y="4603946"/>
            <a:ext cx="2964328" cy="628100"/>
          </a:xfrm>
          <a:prstGeom prst="rect">
            <a:avLst/>
          </a:prstGeom>
        </p:spPr>
        <p:txBody>
          <a:bodyPr>
            <a:normAutofit/>
          </a:bodyPr>
          <a:lstStyle>
            <a:lvl1pPr marL="0" indent="0">
              <a:spcBef>
                <a:spcPts val="0"/>
              </a:spcBef>
              <a:buNone/>
              <a:defRPr sz="1200" i="0" baseline="0"/>
            </a:lvl1pPr>
          </a:lstStyle>
          <a:p>
            <a:pPr lvl="0"/>
            <a:r>
              <a:rPr lang="en-US" dirty="0"/>
              <a:t>123.456.7890</a:t>
            </a:r>
            <a:br>
              <a:rPr lang="en-US" dirty="0"/>
            </a:br>
            <a:r>
              <a:rPr lang="en-US" dirty="0"/>
              <a:t>sample@hbrconsulting.com</a:t>
            </a:r>
          </a:p>
        </p:txBody>
      </p:sp>
      <p:sp>
        <p:nvSpPr>
          <p:cNvPr id="53" name="Text Placeholder 4"/>
          <p:cNvSpPr>
            <a:spLocks noGrp="1"/>
          </p:cNvSpPr>
          <p:nvPr>
            <p:ph type="body" sz="quarter" idx="46" hasCustomPrompt="1"/>
          </p:nvPr>
        </p:nvSpPr>
        <p:spPr>
          <a:xfrm>
            <a:off x="8573800" y="4585436"/>
            <a:ext cx="2964328" cy="628100"/>
          </a:xfrm>
          <a:prstGeom prst="rect">
            <a:avLst/>
          </a:prstGeom>
        </p:spPr>
        <p:txBody>
          <a:bodyPr>
            <a:normAutofit/>
          </a:bodyPr>
          <a:lstStyle>
            <a:lvl1pPr marL="0" indent="0">
              <a:spcBef>
                <a:spcPts val="0"/>
              </a:spcBef>
              <a:buNone/>
              <a:defRPr sz="1200" i="0" baseline="0"/>
            </a:lvl1pPr>
          </a:lstStyle>
          <a:p>
            <a:pPr lvl="0"/>
            <a:r>
              <a:rPr lang="en-US" dirty="0"/>
              <a:t>123.456.7890</a:t>
            </a:r>
            <a:br>
              <a:rPr lang="en-US" dirty="0"/>
            </a:br>
            <a:r>
              <a:rPr lang="en-US" dirty="0"/>
              <a:t>sample@hbrconsulting.com</a:t>
            </a:r>
          </a:p>
        </p:txBody>
      </p:sp>
      <p:sp>
        <p:nvSpPr>
          <p:cNvPr id="6" name="Text Placeholder 5"/>
          <p:cNvSpPr>
            <a:spLocks noGrp="1"/>
          </p:cNvSpPr>
          <p:nvPr>
            <p:ph type="body" sz="quarter" idx="47" hasCustomPrompt="1"/>
          </p:nvPr>
        </p:nvSpPr>
        <p:spPr>
          <a:xfrm>
            <a:off x="2826134" y="2813635"/>
            <a:ext cx="459316" cy="636588"/>
          </a:xfrm>
          <a:prstGeom prst="rect">
            <a:avLst/>
          </a:prstGeom>
        </p:spPr>
        <p:txBody>
          <a:bodyPr/>
          <a:lstStyle>
            <a:lvl1pPr marL="0" indent="0">
              <a:lnSpc>
                <a:spcPct val="100000"/>
              </a:lnSpc>
              <a:spcBef>
                <a:spcPts val="0"/>
              </a:spcBef>
              <a:buNone/>
              <a:defRPr sz="1200" b="1">
                <a:solidFill>
                  <a:schemeClr val="tx2"/>
                </a:solidFill>
              </a:defRPr>
            </a:lvl1pPr>
          </a:lstStyle>
          <a:p>
            <a:pPr lvl="0"/>
            <a:r>
              <a:rPr lang="en-US" dirty="0"/>
              <a:t>O</a:t>
            </a:r>
            <a:br>
              <a:rPr lang="en-US" dirty="0"/>
            </a:br>
            <a:r>
              <a:rPr lang="en-US" dirty="0"/>
              <a:t>E</a:t>
            </a:r>
          </a:p>
        </p:txBody>
      </p:sp>
      <p:sp>
        <p:nvSpPr>
          <p:cNvPr id="28" name="Text Placeholder 5"/>
          <p:cNvSpPr>
            <a:spLocks noGrp="1"/>
          </p:cNvSpPr>
          <p:nvPr>
            <p:ph type="body" sz="quarter" idx="48" hasCustomPrompt="1"/>
          </p:nvPr>
        </p:nvSpPr>
        <p:spPr>
          <a:xfrm>
            <a:off x="8312273" y="2813359"/>
            <a:ext cx="459316" cy="636588"/>
          </a:xfrm>
          <a:prstGeom prst="rect">
            <a:avLst/>
          </a:prstGeom>
        </p:spPr>
        <p:txBody>
          <a:bodyPr/>
          <a:lstStyle>
            <a:lvl1pPr marL="0" indent="0">
              <a:spcBef>
                <a:spcPts val="0"/>
              </a:spcBef>
              <a:buNone/>
              <a:defRPr sz="1200" b="1">
                <a:solidFill>
                  <a:schemeClr val="tx2"/>
                </a:solidFill>
              </a:defRPr>
            </a:lvl1pPr>
          </a:lstStyle>
          <a:p>
            <a:pPr lvl="0"/>
            <a:r>
              <a:rPr lang="en-US" dirty="0"/>
              <a:t>O</a:t>
            </a:r>
            <a:br>
              <a:rPr lang="en-US" dirty="0"/>
            </a:br>
            <a:r>
              <a:rPr lang="en-US" dirty="0"/>
              <a:t>E</a:t>
            </a:r>
          </a:p>
        </p:txBody>
      </p:sp>
      <p:sp>
        <p:nvSpPr>
          <p:cNvPr id="30" name="Text Placeholder 5"/>
          <p:cNvSpPr>
            <a:spLocks noGrp="1"/>
          </p:cNvSpPr>
          <p:nvPr>
            <p:ph type="body" sz="quarter" idx="49" hasCustomPrompt="1"/>
          </p:nvPr>
        </p:nvSpPr>
        <p:spPr>
          <a:xfrm>
            <a:off x="2826134" y="4602653"/>
            <a:ext cx="459316" cy="636588"/>
          </a:xfrm>
          <a:prstGeom prst="rect">
            <a:avLst/>
          </a:prstGeom>
        </p:spPr>
        <p:txBody>
          <a:bodyPr/>
          <a:lstStyle>
            <a:lvl1pPr marL="0" indent="0">
              <a:spcBef>
                <a:spcPts val="0"/>
              </a:spcBef>
              <a:buNone/>
              <a:defRPr sz="1200" b="1">
                <a:solidFill>
                  <a:schemeClr val="tx2"/>
                </a:solidFill>
              </a:defRPr>
            </a:lvl1pPr>
          </a:lstStyle>
          <a:p>
            <a:pPr lvl="0"/>
            <a:r>
              <a:rPr lang="en-US" dirty="0"/>
              <a:t>O</a:t>
            </a:r>
            <a:br>
              <a:rPr lang="en-US" dirty="0"/>
            </a:br>
            <a:r>
              <a:rPr lang="en-US" dirty="0"/>
              <a:t>E</a:t>
            </a:r>
          </a:p>
        </p:txBody>
      </p:sp>
      <p:sp>
        <p:nvSpPr>
          <p:cNvPr id="31" name="Text Placeholder 5"/>
          <p:cNvSpPr>
            <a:spLocks noGrp="1"/>
          </p:cNvSpPr>
          <p:nvPr>
            <p:ph type="body" sz="quarter" idx="50" hasCustomPrompt="1"/>
          </p:nvPr>
        </p:nvSpPr>
        <p:spPr>
          <a:xfrm>
            <a:off x="8310033" y="4576948"/>
            <a:ext cx="459316" cy="636588"/>
          </a:xfrm>
          <a:prstGeom prst="rect">
            <a:avLst/>
          </a:prstGeom>
        </p:spPr>
        <p:txBody>
          <a:bodyPr/>
          <a:lstStyle>
            <a:lvl1pPr marL="0" indent="0">
              <a:spcBef>
                <a:spcPts val="0"/>
              </a:spcBef>
              <a:buNone/>
              <a:defRPr sz="1200" b="1">
                <a:solidFill>
                  <a:schemeClr val="tx2"/>
                </a:solidFill>
              </a:defRPr>
            </a:lvl1pPr>
          </a:lstStyle>
          <a:p>
            <a:pPr lvl="0"/>
            <a:r>
              <a:rPr lang="en-US" dirty="0"/>
              <a:t>O</a:t>
            </a:r>
            <a:br>
              <a:rPr lang="en-US" dirty="0"/>
            </a:br>
            <a:r>
              <a:rPr lang="en-US" dirty="0"/>
              <a:t>E</a:t>
            </a:r>
          </a:p>
        </p:txBody>
      </p:sp>
    </p:spTree>
    <p:extLst>
      <p:ext uri="{BB962C8B-B14F-4D97-AF65-F5344CB8AC3E}">
        <p14:creationId xmlns:p14="http://schemas.microsoft.com/office/powerpoint/2010/main" val="14510561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3076353" y="1936083"/>
            <a:ext cx="6396049" cy="3408223"/>
          </a:xfrm>
          <a:prstGeom prst="rect">
            <a:avLst/>
          </a:prstGeom>
        </p:spPr>
      </p:pic>
    </p:spTree>
    <p:extLst>
      <p:ext uri="{BB962C8B-B14F-4D97-AF65-F5344CB8AC3E}">
        <p14:creationId xmlns:p14="http://schemas.microsoft.com/office/powerpoint/2010/main" val="24267440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086" y="730485"/>
            <a:ext cx="2565620" cy="796670"/>
          </a:xfrm>
          <a:prstGeom prst="rect">
            <a:avLst/>
          </a:prstGeom>
        </p:spPr>
      </p:pic>
      <p:sp>
        <p:nvSpPr>
          <p:cNvPr id="20" name="Title 1"/>
          <p:cNvSpPr>
            <a:spLocks noGrp="1"/>
          </p:cNvSpPr>
          <p:nvPr>
            <p:ph type="ctrTitle" hasCustomPrompt="1"/>
          </p:nvPr>
        </p:nvSpPr>
        <p:spPr>
          <a:xfrm>
            <a:off x="609600" y="3323645"/>
            <a:ext cx="10972800" cy="851482"/>
          </a:xfrm>
          <a:prstGeom prst="rect">
            <a:avLst/>
          </a:prstGeom>
        </p:spPr>
        <p:txBody>
          <a:bodyPr anchor="b">
            <a:noAutofit/>
          </a:bodyPr>
          <a:lstStyle>
            <a:lvl1pPr>
              <a:defRPr sz="5400" cap="none" baseline="0"/>
            </a:lvl1pPr>
          </a:lstStyle>
          <a:p>
            <a:r>
              <a:rPr lang="en-US" dirty="0"/>
              <a:t>Presentation Title</a:t>
            </a:r>
          </a:p>
        </p:txBody>
      </p:sp>
      <p:sp>
        <p:nvSpPr>
          <p:cNvPr id="21" name="Subtitle 2"/>
          <p:cNvSpPr>
            <a:spLocks noGrp="1"/>
          </p:cNvSpPr>
          <p:nvPr>
            <p:ph type="subTitle" idx="1" hasCustomPrompt="1"/>
          </p:nvPr>
        </p:nvSpPr>
        <p:spPr>
          <a:xfrm>
            <a:off x="609600" y="4468753"/>
            <a:ext cx="10972800" cy="953852"/>
          </a:xfrm>
          <a:prstGeom prst="rect">
            <a:avLst/>
          </a:prstGeom>
        </p:spPr>
        <p:txBody>
          <a:bodyPr/>
          <a:lstStyle>
            <a:lvl1pPr marL="0" indent="0" algn="l">
              <a:buNone/>
              <a:defRPr>
                <a:solidFill>
                  <a:schemeClr val="tx1">
                    <a:lumMod val="75000"/>
                    <a:lumOff val="2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Presentation subtitle</a:t>
            </a:r>
            <a:br>
              <a:rPr lang="en-US" dirty="0"/>
            </a:br>
            <a:r>
              <a:rPr lang="en-US" dirty="0"/>
              <a:t>Date</a:t>
            </a:r>
          </a:p>
        </p:txBody>
      </p:sp>
      <p:cxnSp>
        <p:nvCxnSpPr>
          <p:cNvPr id="22" name="Straight Connector 21"/>
          <p:cNvCxnSpPr/>
          <p:nvPr userDrawn="1"/>
        </p:nvCxnSpPr>
        <p:spPr>
          <a:xfrm>
            <a:off x="609600" y="4293850"/>
            <a:ext cx="10972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609601" y="6507048"/>
            <a:ext cx="4061639" cy="200055"/>
          </a:xfrm>
          <a:prstGeom prst="rect">
            <a:avLst/>
          </a:prstGeom>
          <a:noFill/>
        </p:spPr>
        <p:txBody>
          <a:bodyPr wrap="square" bIns="0" rtlCol="0" anchor="b">
            <a:spAutoFit/>
          </a:bodyPr>
          <a:lstStyle/>
          <a:p>
            <a:r>
              <a:rPr lang="en-US" sz="1000" dirty="0">
                <a:solidFill>
                  <a:srgbClr val="FFFFFF">
                    <a:lumMod val="50000"/>
                  </a:srgbClr>
                </a:solidFill>
              </a:rPr>
              <a:t>© 2018 HBR Consulting LLC. All rights reserved. </a:t>
            </a:r>
          </a:p>
        </p:txBody>
      </p:sp>
    </p:spTree>
    <p:extLst>
      <p:ext uri="{BB962C8B-B14F-4D97-AF65-F5344CB8AC3E}">
        <p14:creationId xmlns:p14="http://schemas.microsoft.com/office/powerpoint/2010/main" val="1593151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33400"/>
            <a:ext cx="10972800" cy="990600"/>
          </a:xfrm>
          <a:prstGeom prst="rect">
            <a:avLst/>
          </a:prstGeom>
        </p:spPr>
        <p:txBody>
          <a:bodyPr anchor="ctr"/>
          <a:lstStyle>
            <a:lvl1pPr>
              <a:defRPr/>
            </a:lvl1pPr>
          </a:lstStyle>
          <a:p>
            <a:r>
              <a:rPr lang="en-US" dirty="0"/>
              <a:t>Title</a:t>
            </a:r>
          </a:p>
        </p:txBody>
      </p:sp>
      <p:sp>
        <p:nvSpPr>
          <p:cNvPr id="5" name="Text Placeholder 4"/>
          <p:cNvSpPr>
            <a:spLocks noGrp="1"/>
          </p:cNvSpPr>
          <p:nvPr>
            <p:ph type="body" sz="quarter" idx="11"/>
          </p:nvPr>
        </p:nvSpPr>
        <p:spPr>
          <a:xfrm>
            <a:off x="609600" y="1541017"/>
            <a:ext cx="10972800" cy="4338637"/>
          </a:xfrm>
          <a:prstGeom prst="rect">
            <a:avLst/>
          </a:prstGeom>
        </p:spPr>
        <p:txBody>
          <a:bodyPr>
            <a:normAutofit/>
          </a:bodyPr>
          <a:lstStyle>
            <a:lvl1pPr>
              <a:buClr>
                <a:schemeClr val="tx2"/>
              </a:buClr>
              <a:defRPr sz="2000"/>
            </a:lvl1pPr>
            <a:lvl2pPr>
              <a:buClr>
                <a:schemeClr val="tx2"/>
              </a:buClr>
              <a:buSzPct val="100000"/>
              <a:defRPr sz="1600"/>
            </a:lvl2pPr>
            <a:lvl3pPr marL="1084263" indent="-244475">
              <a:buClr>
                <a:schemeClr val="tx2"/>
              </a:buClr>
              <a:buSzPct val="100000"/>
              <a:defRPr sz="1600"/>
            </a:lvl3pPr>
          </a:lstStyle>
          <a:p>
            <a:pPr lvl="0"/>
            <a:r>
              <a:rPr lang="en-US"/>
              <a:t>Edit Master text styles</a:t>
            </a:r>
          </a:p>
          <a:p>
            <a:pPr lvl="1"/>
            <a:r>
              <a:rPr lang="en-US"/>
              <a:t>Second level</a:t>
            </a:r>
          </a:p>
          <a:p>
            <a:pPr lvl="2"/>
            <a:r>
              <a:rPr lang="en-US"/>
              <a:t>Third level</a:t>
            </a:r>
          </a:p>
        </p:txBody>
      </p:sp>
      <p:sp>
        <p:nvSpPr>
          <p:cNvPr id="6" name="TextBox 5"/>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7" name="Straight Connector 6"/>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Tree>
    <p:extLst>
      <p:ext uri="{BB962C8B-B14F-4D97-AF65-F5344CB8AC3E}">
        <p14:creationId xmlns:p14="http://schemas.microsoft.com/office/powerpoint/2010/main" val="277201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Subtitle">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609600" y="533400"/>
            <a:ext cx="10972800" cy="990600"/>
          </a:xfrm>
          <a:prstGeom prst="rect">
            <a:avLst/>
          </a:prstGeom>
        </p:spPr>
        <p:txBody>
          <a:bodyPr anchor="ctr"/>
          <a:lstStyle>
            <a:lvl1pPr>
              <a:defRPr/>
            </a:lvl1pPr>
          </a:lstStyle>
          <a:p>
            <a:r>
              <a:rPr lang="en-US" dirty="0"/>
              <a:t>Title</a:t>
            </a:r>
          </a:p>
        </p:txBody>
      </p:sp>
      <p:sp>
        <p:nvSpPr>
          <p:cNvPr id="10" name="Content Placeholder 2"/>
          <p:cNvSpPr>
            <a:spLocks noGrp="1"/>
          </p:cNvSpPr>
          <p:nvPr>
            <p:ph idx="1" hasCustomPrompt="1"/>
          </p:nvPr>
        </p:nvSpPr>
        <p:spPr>
          <a:xfrm>
            <a:off x="609600" y="1253169"/>
            <a:ext cx="10972800" cy="366529"/>
          </a:xfrm>
          <a:prstGeom prst="rect">
            <a:avLst/>
          </a:prstGeom>
        </p:spPr>
        <p:txBody>
          <a:bodyPr/>
          <a:lstStyle>
            <a:lvl1pPr marL="0" indent="0">
              <a:buNone/>
              <a:defRPr>
                <a:solidFill>
                  <a:schemeClr val="tx1"/>
                </a:solidFill>
              </a:defRPr>
            </a:lvl1pPr>
            <a:lvl2pPr marL="404813" indent="0">
              <a:spcBef>
                <a:spcPts val="600"/>
              </a:spcBef>
              <a:buNone/>
              <a:defRPr>
                <a:solidFill>
                  <a:schemeClr val="tx1"/>
                </a:solidFill>
              </a:defRPr>
            </a:lvl2pPr>
            <a:lvl3pPr marL="925513" indent="0">
              <a:buFont typeface="Arial" panose="020B0604020202020204" pitchFamily="34" charset="0"/>
              <a:buNone/>
              <a:defRPr lang="en-US" sz="1600" kern="1200" baseline="0" dirty="0">
                <a:solidFill>
                  <a:schemeClr val="tx1"/>
                </a:solidFill>
                <a:latin typeface="+mn-lt"/>
                <a:ea typeface="+mn-ea"/>
                <a:cs typeface="+mn-cs"/>
              </a:defRPr>
            </a:lvl3pPr>
            <a:lvl6pPr marL="733055" indent="0">
              <a:spcBef>
                <a:spcPts val="600"/>
              </a:spcBef>
              <a:buFont typeface="Arial" panose="020B0604020202020204" pitchFamily="34" charset="0"/>
              <a:buNone/>
              <a:defRPr sz="1600"/>
            </a:lvl6pPr>
          </a:lstStyle>
          <a:p>
            <a:r>
              <a:rPr lang="en-US" dirty="0"/>
              <a:t>Subtitle</a:t>
            </a:r>
          </a:p>
        </p:txBody>
      </p:sp>
      <p:sp>
        <p:nvSpPr>
          <p:cNvPr id="22" name="TextBox 21"/>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23" name="Straight Connector 22"/>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9" name="Text Placeholder 4"/>
          <p:cNvSpPr>
            <a:spLocks noGrp="1"/>
          </p:cNvSpPr>
          <p:nvPr>
            <p:ph type="body" sz="quarter" idx="11"/>
          </p:nvPr>
        </p:nvSpPr>
        <p:spPr>
          <a:xfrm>
            <a:off x="609600" y="1792034"/>
            <a:ext cx="10972800" cy="4338637"/>
          </a:xfrm>
          <a:prstGeom prst="rect">
            <a:avLst/>
          </a:prstGeom>
        </p:spPr>
        <p:txBody>
          <a:bodyPr>
            <a:normAutofit/>
          </a:bodyPr>
          <a:lstStyle>
            <a:lvl1pPr>
              <a:buClr>
                <a:schemeClr val="tx2"/>
              </a:buClr>
              <a:defRPr sz="2000"/>
            </a:lvl1pPr>
            <a:lvl2pPr>
              <a:buClr>
                <a:schemeClr val="tx2"/>
              </a:buClr>
              <a:buSzPct val="100000"/>
              <a:defRPr sz="1600"/>
            </a:lvl2pPr>
            <a:lvl3pPr marL="1084263" indent="-244475">
              <a:buClr>
                <a:schemeClr val="tx2"/>
              </a:buClr>
              <a:buSzPct val="100000"/>
              <a:defRPr sz="16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091003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Subtitle">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609600" y="533400"/>
            <a:ext cx="10972800" cy="990600"/>
          </a:xfrm>
          <a:prstGeom prst="rect">
            <a:avLst/>
          </a:prstGeom>
        </p:spPr>
        <p:txBody>
          <a:bodyPr anchor="ctr"/>
          <a:lstStyle>
            <a:lvl1pPr>
              <a:defRPr/>
            </a:lvl1pPr>
          </a:lstStyle>
          <a:p>
            <a:r>
              <a:rPr lang="en-US" dirty="0"/>
              <a:t>Title</a:t>
            </a:r>
          </a:p>
        </p:txBody>
      </p:sp>
      <p:sp>
        <p:nvSpPr>
          <p:cNvPr id="10" name="Content Placeholder 2"/>
          <p:cNvSpPr>
            <a:spLocks noGrp="1"/>
          </p:cNvSpPr>
          <p:nvPr>
            <p:ph idx="1" hasCustomPrompt="1"/>
          </p:nvPr>
        </p:nvSpPr>
        <p:spPr>
          <a:xfrm>
            <a:off x="609600" y="1253169"/>
            <a:ext cx="10972800" cy="366529"/>
          </a:xfrm>
          <a:prstGeom prst="rect">
            <a:avLst/>
          </a:prstGeom>
        </p:spPr>
        <p:txBody>
          <a:bodyPr/>
          <a:lstStyle>
            <a:lvl1pPr marL="0" indent="0">
              <a:buNone/>
              <a:defRPr>
                <a:solidFill>
                  <a:schemeClr val="tx1"/>
                </a:solidFill>
              </a:defRPr>
            </a:lvl1pPr>
            <a:lvl2pPr marL="404813" indent="0">
              <a:spcBef>
                <a:spcPts val="600"/>
              </a:spcBef>
              <a:buNone/>
              <a:defRPr>
                <a:solidFill>
                  <a:schemeClr val="tx1"/>
                </a:solidFill>
              </a:defRPr>
            </a:lvl2pPr>
            <a:lvl3pPr marL="925513" indent="0">
              <a:buFont typeface="Arial" panose="020B0604020202020204" pitchFamily="34" charset="0"/>
              <a:buNone/>
              <a:defRPr lang="en-US" sz="1600" kern="1200" baseline="0" dirty="0">
                <a:solidFill>
                  <a:schemeClr val="tx1"/>
                </a:solidFill>
                <a:latin typeface="+mn-lt"/>
                <a:ea typeface="+mn-ea"/>
                <a:cs typeface="+mn-cs"/>
              </a:defRPr>
            </a:lvl3pPr>
            <a:lvl6pPr marL="733055" indent="0">
              <a:spcBef>
                <a:spcPts val="600"/>
              </a:spcBef>
              <a:buFont typeface="Arial" panose="020B0604020202020204" pitchFamily="34" charset="0"/>
              <a:buNone/>
              <a:defRPr sz="1600"/>
            </a:lvl6pPr>
          </a:lstStyle>
          <a:p>
            <a:r>
              <a:rPr lang="en-US" dirty="0"/>
              <a:t>Subtitle</a:t>
            </a:r>
          </a:p>
        </p:txBody>
      </p:sp>
      <p:sp>
        <p:nvSpPr>
          <p:cNvPr id="22" name="TextBox 21"/>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23" name="Straight Connector 22"/>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9" name="Text Placeholder 4"/>
          <p:cNvSpPr>
            <a:spLocks noGrp="1"/>
          </p:cNvSpPr>
          <p:nvPr>
            <p:ph type="body" sz="quarter" idx="11"/>
          </p:nvPr>
        </p:nvSpPr>
        <p:spPr>
          <a:xfrm>
            <a:off x="609600" y="1792034"/>
            <a:ext cx="10972800" cy="4338637"/>
          </a:xfrm>
          <a:prstGeom prst="rect">
            <a:avLst/>
          </a:prstGeom>
        </p:spPr>
        <p:txBody>
          <a:bodyPr>
            <a:normAutofit/>
          </a:bodyPr>
          <a:lstStyle>
            <a:lvl1pPr>
              <a:buClr>
                <a:schemeClr val="tx2"/>
              </a:buClr>
              <a:defRPr sz="2000"/>
            </a:lvl1pPr>
            <a:lvl2pPr>
              <a:buClr>
                <a:schemeClr val="tx2"/>
              </a:buClr>
              <a:buSzPct val="100000"/>
              <a:defRPr sz="1600"/>
            </a:lvl2pPr>
            <a:lvl3pPr marL="1084263" indent="-244475">
              <a:buClr>
                <a:schemeClr val="tx2"/>
              </a:buClr>
              <a:buSzPct val="100000"/>
              <a:defRPr sz="16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58609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609600" y="533400"/>
            <a:ext cx="10972800" cy="990600"/>
          </a:xfrm>
          <a:prstGeom prst="rect">
            <a:avLst/>
          </a:prstGeom>
        </p:spPr>
        <p:txBody>
          <a:bodyPr anchor="ctr"/>
          <a:lstStyle>
            <a:lvl1pPr>
              <a:defRPr/>
            </a:lvl1pPr>
          </a:lstStyle>
          <a:p>
            <a:r>
              <a:rPr lang="en-US" dirty="0"/>
              <a:t>Title</a:t>
            </a:r>
          </a:p>
        </p:txBody>
      </p:sp>
      <p:sp>
        <p:nvSpPr>
          <p:cNvPr id="10" name="Content Placeholder 2"/>
          <p:cNvSpPr>
            <a:spLocks noGrp="1"/>
          </p:cNvSpPr>
          <p:nvPr>
            <p:ph idx="1" hasCustomPrompt="1"/>
          </p:nvPr>
        </p:nvSpPr>
        <p:spPr>
          <a:xfrm>
            <a:off x="609600" y="1253169"/>
            <a:ext cx="10972800" cy="366529"/>
          </a:xfrm>
          <a:prstGeom prst="rect">
            <a:avLst/>
          </a:prstGeom>
        </p:spPr>
        <p:txBody>
          <a:bodyPr/>
          <a:lstStyle>
            <a:lvl1pPr marL="0" indent="0">
              <a:buNone/>
              <a:defRPr>
                <a:solidFill>
                  <a:schemeClr val="tx1"/>
                </a:solidFill>
              </a:defRPr>
            </a:lvl1pPr>
            <a:lvl2pPr marL="404813" indent="0">
              <a:spcBef>
                <a:spcPts val="600"/>
              </a:spcBef>
              <a:buNone/>
              <a:defRPr>
                <a:solidFill>
                  <a:schemeClr val="tx1"/>
                </a:solidFill>
              </a:defRPr>
            </a:lvl2pPr>
            <a:lvl3pPr marL="925513" indent="0">
              <a:buFont typeface="Arial" panose="020B0604020202020204" pitchFamily="34" charset="0"/>
              <a:buNone/>
              <a:defRPr lang="en-US" sz="1600" kern="1200" baseline="0" dirty="0">
                <a:solidFill>
                  <a:schemeClr val="tx1"/>
                </a:solidFill>
                <a:latin typeface="+mn-lt"/>
                <a:ea typeface="+mn-ea"/>
                <a:cs typeface="+mn-cs"/>
              </a:defRPr>
            </a:lvl3pPr>
            <a:lvl6pPr marL="733055" indent="0">
              <a:spcBef>
                <a:spcPts val="600"/>
              </a:spcBef>
              <a:buFont typeface="Arial" panose="020B0604020202020204" pitchFamily="34" charset="0"/>
              <a:buNone/>
              <a:defRPr sz="1600"/>
            </a:lvl6pPr>
          </a:lstStyle>
          <a:p>
            <a:r>
              <a:rPr lang="en-US" dirty="0"/>
              <a:t>Subtitle</a:t>
            </a:r>
          </a:p>
        </p:txBody>
      </p:sp>
      <p:sp>
        <p:nvSpPr>
          <p:cNvPr id="22" name="TextBox 21"/>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23" name="Straight Connector 22"/>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12" name="Text Placeholder 4"/>
          <p:cNvSpPr>
            <a:spLocks noGrp="1"/>
          </p:cNvSpPr>
          <p:nvPr>
            <p:ph type="body" sz="quarter" idx="14"/>
          </p:nvPr>
        </p:nvSpPr>
        <p:spPr>
          <a:xfrm>
            <a:off x="6072096" y="1783068"/>
            <a:ext cx="5510305" cy="4338637"/>
          </a:xfrm>
          <a:prstGeom prst="rect">
            <a:avLst/>
          </a:prstGeom>
        </p:spPr>
        <p:txBody>
          <a:bodyPr>
            <a:normAutofit/>
          </a:bodyPr>
          <a:lstStyle>
            <a:lvl1pPr>
              <a:buClr>
                <a:schemeClr val="tx2"/>
              </a:buClr>
              <a:defRPr sz="2000"/>
            </a:lvl1pPr>
            <a:lvl2pPr>
              <a:buClr>
                <a:schemeClr val="tx2"/>
              </a:buClr>
              <a:buSzPct val="100000"/>
              <a:defRPr sz="1600"/>
            </a:lvl2pPr>
            <a:lvl3pPr marL="1084263" indent="-244475">
              <a:buClr>
                <a:schemeClr val="tx2"/>
              </a:buClr>
              <a:buSzPct val="100000"/>
              <a:defRPr sz="1600"/>
            </a:lvl3pPr>
          </a:lstStyle>
          <a:p>
            <a:pPr lvl="0"/>
            <a:r>
              <a:rPr lang="en-US"/>
              <a:t>Edit Master text styles</a:t>
            </a:r>
          </a:p>
          <a:p>
            <a:pPr lvl="1"/>
            <a:r>
              <a:rPr lang="en-US"/>
              <a:t>Second level</a:t>
            </a:r>
          </a:p>
          <a:p>
            <a:pPr lvl="2"/>
            <a:r>
              <a:rPr lang="en-US"/>
              <a:t>Third level</a:t>
            </a:r>
          </a:p>
        </p:txBody>
      </p:sp>
      <p:sp>
        <p:nvSpPr>
          <p:cNvPr id="13" name="Text Placeholder 4"/>
          <p:cNvSpPr>
            <a:spLocks noGrp="1"/>
          </p:cNvSpPr>
          <p:nvPr>
            <p:ph type="body" sz="quarter" idx="11"/>
          </p:nvPr>
        </p:nvSpPr>
        <p:spPr>
          <a:xfrm>
            <a:off x="609600" y="1792034"/>
            <a:ext cx="10972800" cy="4338637"/>
          </a:xfrm>
          <a:prstGeom prst="rect">
            <a:avLst/>
          </a:prstGeom>
        </p:spPr>
        <p:txBody>
          <a:bodyPr>
            <a:normAutofit/>
          </a:bodyPr>
          <a:lstStyle>
            <a:lvl1pPr>
              <a:buClr>
                <a:schemeClr val="tx2"/>
              </a:buClr>
              <a:defRPr sz="2000"/>
            </a:lvl1pPr>
            <a:lvl2pPr>
              <a:buClr>
                <a:schemeClr val="tx2"/>
              </a:buClr>
              <a:buSzPct val="100000"/>
              <a:defRPr sz="1600"/>
            </a:lvl2pPr>
            <a:lvl3pPr marL="1084263" indent="-244475">
              <a:buClr>
                <a:schemeClr val="tx2"/>
              </a:buClr>
              <a:buSzPct val="100000"/>
              <a:defRPr sz="16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59247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tx1"/>
        </a:solidFill>
        <a:effectLst/>
      </p:bgPr>
    </p:bg>
    <p:spTree>
      <p:nvGrpSpPr>
        <p:cNvPr id="1" name=""/>
        <p:cNvGrpSpPr/>
        <p:nvPr/>
      </p:nvGrpSpPr>
      <p:grpSpPr>
        <a:xfrm>
          <a:off x="0" y="0"/>
          <a:ext cx="0" cy="0"/>
          <a:chOff x="0" y="0"/>
          <a:chExt cx="0" cy="0"/>
        </a:xfrm>
      </p:grpSpPr>
      <p:sp>
        <p:nvSpPr>
          <p:cNvPr id="12" name="Rectangle 11"/>
          <p:cNvSpPr/>
          <p:nvPr userDrawn="1"/>
        </p:nvSpPr>
        <p:spPr>
          <a:xfrm>
            <a:off x="609600" y="2846862"/>
            <a:ext cx="10972800" cy="380010"/>
          </a:xfrm>
          <a:prstGeom prst="rect">
            <a:avLst/>
          </a:prstGeom>
          <a:solidFill>
            <a:schemeClr val="bg2"/>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dirty="0">
              <a:solidFill>
                <a:srgbClr val="000000"/>
              </a:solidFill>
            </a:endParaRPr>
          </a:p>
        </p:txBody>
      </p:sp>
      <p:sp>
        <p:nvSpPr>
          <p:cNvPr id="22" name="TextBox 21"/>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23" name="Straight Connector 22"/>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31" name="Title 1"/>
          <p:cNvSpPr>
            <a:spLocks noGrp="1"/>
          </p:cNvSpPr>
          <p:nvPr>
            <p:ph type="ctrTitle" hasCustomPrompt="1"/>
          </p:nvPr>
        </p:nvSpPr>
        <p:spPr>
          <a:xfrm>
            <a:off x="609600" y="3323645"/>
            <a:ext cx="10972800" cy="851482"/>
          </a:xfrm>
          <a:prstGeom prst="rect">
            <a:avLst/>
          </a:prstGeom>
        </p:spPr>
        <p:txBody>
          <a:bodyPr anchor="b">
            <a:noAutofit/>
          </a:bodyPr>
          <a:lstStyle>
            <a:lvl1pPr>
              <a:defRPr sz="5400" cap="none" baseline="0">
                <a:solidFill>
                  <a:schemeClr val="accent1"/>
                </a:solidFill>
              </a:defRPr>
            </a:lvl1pPr>
          </a:lstStyle>
          <a:p>
            <a:r>
              <a:rPr lang="en-US" dirty="0"/>
              <a:t>Section Title</a:t>
            </a:r>
          </a:p>
        </p:txBody>
      </p:sp>
      <p:cxnSp>
        <p:nvCxnSpPr>
          <p:cNvPr id="33" name="Straight Connector 32"/>
          <p:cNvCxnSpPr/>
          <p:nvPr userDrawn="1"/>
        </p:nvCxnSpPr>
        <p:spPr>
          <a:xfrm>
            <a:off x="609600" y="4293850"/>
            <a:ext cx="10972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431631"/>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14" name="TextBox 13"/>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15" name="Straight Connector 14"/>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3" name="Picture Placeholder 2"/>
          <p:cNvSpPr>
            <a:spLocks noGrp="1"/>
          </p:cNvSpPr>
          <p:nvPr>
            <p:ph type="pic" sz="quarter" idx="10" hasCustomPrompt="1"/>
          </p:nvPr>
        </p:nvSpPr>
        <p:spPr>
          <a:xfrm>
            <a:off x="609601" y="753035"/>
            <a:ext cx="10972799" cy="5199530"/>
          </a:xfrm>
          <a:prstGeom prst="rect">
            <a:avLst/>
          </a:prstGeom>
        </p:spPr>
        <p:txBody>
          <a:bodyPr/>
          <a:lstStyle>
            <a:lvl1pPr marL="0" indent="0">
              <a:buNone/>
              <a:defRPr/>
            </a:lvl1pPr>
          </a:lstStyle>
          <a:p>
            <a:r>
              <a:rPr lang="en-US" dirty="0"/>
              <a:t>Photo</a:t>
            </a:r>
          </a:p>
        </p:txBody>
      </p:sp>
    </p:spTree>
    <p:extLst>
      <p:ext uri="{BB962C8B-B14F-4D97-AF65-F5344CB8AC3E}">
        <p14:creationId xmlns:p14="http://schemas.microsoft.com/office/powerpoint/2010/main" val="6171003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 Description">
    <p:spTree>
      <p:nvGrpSpPr>
        <p:cNvPr id="1" name=""/>
        <p:cNvGrpSpPr/>
        <p:nvPr/>
      </p:nvGrpSpPr>
      <p:grpSpPr>
        <a:xfrm>
          <a:off x="0" y="0"/>
          <a:ext cx="0" cy="0"/>
          <a:chOff x="0" y="0"/>
          <a:chExt cx="0" cy="0"/>
        </a:xfrm>
      </p:grpSpPr>
      <p:sp>
        <p:nvSpPr>
          <p:cNvPr id="14" name="TextBox 13"/>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15" name="Straight Connector 14"/>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22" name="Title 1"/>
          <p:cNvSpPr>
            <a:spLocks noGrp="1"/>
          </p:cNvSpPr>
          <p:nvPr>
            <p:ph type="title" hasCustomPrompt="1"/>
          </p:nvPr>
        </p:nvSpPr>
        <p:spPr>
          <a:xfrm>
            <a:off x="609600" y="683529"/>
            <a:ext cx="10972800" cy="763135"/>
          </a:xfrm>
          <a:prstGeom prst="rect">
            <a:avLst/>
          </a:prstGeom>
        </p:spPr>
        <p:txBody>
          <a:bodyPr anchor="t"/>
          <a:lstStyle>
            <a:lvl1pPr>
              <a:defRPr/>
            </a:lvl1pPr>
          </a:lstStyle>
          <a:p>
            <a:r>
              <a:rPr lang="en-US" dirty="0"/>
              <a:t>Photo</a:t>
            </a:r>
          </a:p>
        </p:txBody>
      </p:sp>
      <p:sp>
        <p:nvSpPr>
          <p:cNvPr id="3" name="Picture Placeholder 2"/>
          <p:cNvSpPr>
            <a:spLocks noGrp="1"/>
          </p:cNvSpPr>
          <p:nvPr>
            <p:ph type="pic" sz="quarter" idx="10" hasCustomPrompt="1"/>
          </p:nvPr>
        </p:nvSpPr>
        <p:spPr>
          <a:xfrm>
            <a:off x="4929347" y="1792886"/>
            <a:ext cx="6653052" cy="3774608"/>
          </a:xfrm>
          <a:prstGeom prst="rect">
            <a:avLst/>
          </a:prstGeom>
        </p:spPr>
        <p:txBody>
          <a:bodyPr/>
          <a:lstStyle>
            <a:lvl1pPr marL="0" indent="0">
              <a:buNone/>
              <a:defRPr/>
            </a:lvl1pPr>
          </a:lstStyle>
          <a:p>
            <a:r>
              <a:rPr lang="en-US" dirty="0"/>
              <a:t>Photo</a:t>
            </a:r>
          </a:p>
        </p:txBody>
      </p:sp>
      <p:sp>
        <p:nvSpPr>
          <p:cNvPr id="24" name="Text Placeholder 4"/>
          <p:cNvSpPr>
            <a:spLocks noGrp="1"/>
          </p:cNvSpPr>
          <p:nvPr>
            <p:ph type="body" sz="quarter" idx="11" hasCustomPrompt="1"/>
          </p:nvPr>
        </p:nvSpPr>
        <p:spPr>
          <a:xfrm>
            <a:off x="609601" y="1796191"/>
            <a:ext cx="3980329" cy="3753994"/>
          </a:xfrm>
          <a:prstGeom prst="rect">
            <a:avLst/>
          </a:prstGeom>
        </p:spPr>
        <p:txBody>
          <a:bodyPr>
            <a:normAutofit/>
          </a:bodyPr>
          <a:lstStyle>
            <a:lvl1pPr marL="0" indent="0">
              <a:buNone/>
              <a:defRPr sz="2000"/>
            </a:lvl1pPr>
            <a:lvl2pPr marL="404813" indent="0">
              <a:buNone/>
              <a:defRPr sz="1600"/>
            </a:lvl2pPr>
            <a:lvl3pPr marL="839788" indent="0">
              <a:buNone/>
              <a:defRPr sz="1600"/>
            </a:lvl3pPr>
          </a:lstStyle>
          <a:p>
            <a:pPr lvl="0"/>
            <a:r>
              <a:rPr lang="en-US" dirty="0"/>
              <a:t>Descriptive copy</a:t>
            </a:r>
          </a:p>
        </p:txBody>
      </p:sp>
    </p:spTree>
    <p:extLst>
      <p:ext uri="{BB962C8B-B14F-4D97-AF65-F5344CB8AC3E}">
        <p14:creationId xmlns:p14="http://schemas.microsoft.com/office/powerpoint/2010/main" val="1079723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14" name="TextBox 13"/>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15" name="Straight Connector 14"/>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22" name="Title 1"/>
          <p:cNvSpPr>
            <a:spLocks noGrp="1"/>
          </p:cNvSpPr>
          <p:nvPr>
            <p:ph type="title" hasCustomPrompt="1"/>
          </p:nvPr>
        </p:nvSpPr>
        <p:spPr>
          <a:xfrm>
            <a:off x="609600" y="683529"/>
            <a:ext cx="10972800" cy="763135"/>
          </a:xfrm>
          <a:prstGeom prst="rect">
            <a:avLst/>
          </a:prstGeom>
        </p:spPr>
        <p:txBody>
          <a:bodyPr anchor="t"/>
          <a:lstStyle>
            <a:lvl1pPr>
              <a:defRPr/>
            </a:lvl1pPr>
          </a:lstStyle>
          <a:p>
            <a:r>
              <a:rPr lang="en-US" dirty="0"/>
              <a:t>Contacts</a:t>
            </a:r>
          </a:p>
        </p:txBody>
      </p:sp>
      <p:sp>
        <p:nvSpPr>
          <p:cNvPr id="3" name="Picture Placeholder 2"/>
          <p:cNvSpPr>
            <a:spLocks noGrp="1"/>
          </p:cNvSpPr>
          <p:nvPr>
            <p:ph type="pic" sz="quarter" idx="10" hasCustomPrompt="1"/>
          </p:nvPr>
        </p:nvSpPr>
        <p:spPr>
          <a:xfrm>
            <a:off x="802105" y="1997911"/>
            <a:ext cx="1844843" cy="1393255"/>
          </a:xfrm>
          <a:prstGeom prst="rect">
            <a:avLst/>
          </a:prstGeom>
        </p:spPr>
        <p:txBody>
          <a:bodyPr/>
          <a:lstStyle>
            <a:lvl1pPr marL="0" indent="0">
              <a:buNone/>
              <a:defRPr/>
            </a:lvl1pPr>
          </a:lstStyle>
          <a:p>
            <a:r>
              <a:rPr lang="en-US" dirty="0"/>
              <a:t>Picture</a:t>
            </a:r>
          </a:p>
        </p:txBody>
      </p:sp>
      <p:sp>
        <p:nvSpPr>
          <p:cNvPr id="5" name="Text Placeholder 4"/>
          <p:cNvSpPr>
            <a:spLocks noGrp="1"/>
          </p:cNvSpPr>
          <p:nvPr>
            <p:ph type="body" sz="quarter" idx="12" hasCustomPrompt="1"/>
          </p:nvPr>
        </p:nvSpPr>
        <p:spPr>
          <a:xfrm>
            <a:off x="2823631" y="1998664"/>
            <a:ext cx="3272368" cy="395287"/>
          </a:xfrm>
          <a:prstGeom prst="rect">
            <a:avLst/>
          </a:prstGeom>
        </p:spPr>
        <p:txBody>
          <a:bodyPr/>
          <a:lstStyle>
            <a:lvl1pPr marL="0" indent="0">
              <a:buNone/>
              <a:defRPr>
                <a:solidFill>
                  <a:schemeClr val="tx2"/>
                </a:solidFill>
              </a:defRPr>
            </a:lvl1pPr>
          </a:lstStyle>
          <a:p>
            <a:pPr lvl="0"/>
            <a:r>
              <a:rPr lang="en-US" dirty="0"/>
              <a:t>Name</a:t>
            </a:r>
          </a:p>
        </p:txBody>
      </p:sp>
      <p:sp>
        <p:nvSpPr>
          <p:cNvPr id="13" name="Text Placeholder 4"/>
          <p:cNvSpPr>
            <a:spLocks noGrp="1"/>
          </p:cNvSpPr>
          <p:nvPr>
            <p:ph type="body" sz="quarter" idx="13" hasCustomPrompt="1"/>
          </p:nvPr>
        </p:nvSpPr>
        <p:spPr>
          <a:xfrm>
            <a:off x="2823631" y="2514949"/>
            <a:ext cx="3272368" cy="345565"/>
          </a:xfrm>
          <a:prstGeom prst="rect">
            <a:avLst/>
          </a:prstGeom>
        </p:spPr>
        <p:txBody>
          <a:bodyPr>
            <a:normAutofit/>
          </a:bodyPr>
          <a:lstStyle>
            <a:lvl1pPr marL="0" indent="0">
              <a:buNone/>
              <a:defRPr sz="1400" i="0" baseline="0"/>
            </a:lvl1pPr>
          </a:lstStyle>
          <a:p>
            <a:pPr lvl="0"/>
            <a:r>
              <a:rPr lang="en-US" dirty="0"/>
              <a:t>Title</a:t>
            </a:r>
          </a:p>
        </p:txBody>
      </p:sp>
      <p:sp>
        <p:nvSpPr>
          <p:cNvPr id="29" name="Picture Placeholder 2"/>
          <p:cNvSpPr>
            <a:spLocks noGrp="1"/>
          </p:cNvSpPr>
          <p:nvPr>
            <p:ph type="pic" sz="quarter" idx="14" hasCustomPrompt="1"/>
          </p:nvPr>
        </p:nvSpPr>
        <p:spPr>
          <a:xfrm>
            <a:off x="6312345" y="1997911"/>
            <a:ext cx="1844843" cy="1393255"/>
          </a:xfrm>
          <a:prstGeom prst="rect">
            <a:avLst/>
          </a:prstGeom>
        </p:spPr>
        <p:txBody>
          <a:bodyPr/>
          <a:lstStyle>
            <a:lvl1pPr marL="0" indent="0">
              <a:buNone/>
              <a:defRPr/>
            </a:lvl1pPr>
          </a:lstStyle>
          <a:p>
            <a:r>
              <a:rPr lang="en-US" dirty="0"/>
              <a:t>Picture</a:t>
            </a:r>
          </a:p>
        </p:txBody>
      </p:sp>
      <p:sp>
        <p:nvSpPr>
          <p:cNvPr id="32" name="Picture Placeholder 2"/>
          <p:cNvSpPr>
            <a:spLocks noGrp="1"/>
          </p:cNvSpPr>
          <p:nvPr>
            <p:ph type="pic" sz="quarter" idx="17"/>
          </p:nvPr>
        </p:nvSpPr>
        <p:spPr>
          <a:xfrm>
            <a:off x="828623" y="3807049"/>
            <a:ext cx="1844843" cy="1393255"/>
          </a:xfrm>
          <a:prstGeom prst="rect">
            <a:avLst/>
          </a:prstGeom>
        </p:spPr>
        <p:txBody>
          <a:bodyPr/>
          <a:lstStyle>
            <a:lvl1pPr marL="0" indent="0">
              <a:buNone/>
              <a:defRPr/>
            </a:lvl1pPr>
          </a:lstStyle>
          <a:p>
            <a:r>
              <a:rPr lang="en-US"/>
              <a:t>Click icon to add picture</a:t>
            </a:r>
            <a:endParaRPr lang="en-US" dirty="0"/>
          </a:p>
        </p:txBody>
      </p:sp>
      <p:sp>
        <p:nvSpPr>
          <p:cNvPr id="35" name="Picture Placeholder 2"/>
          <p:cNvSpPr>
            <a:spLocks noGrp="1"/>
          </p:cNvSpPr>
          <p:nvPr>
            <p:ph type="pic" sz="quarter" idx="20"/>
          </p:nvPr>
        </p:nvSpPr>
        <p:spPr>
          <a:xfrm>
            <a:off x="6338862" y="3807049"/>
            <a:ext cx="1844843" cy="1393255"/>
          </a:xfrm>
          <a:prstGeom prst="rect">
            <a:avLst/>
          </a:prstGeom>
        </p:spPr>
        <p:txBody>
          <a:bodyPr/>
          <a:lstStyle>
            <a:lvl1pPr marL="0" indent="0">
              <a:buNone/>
              <a:defRPr/>
            </a:lvl1pPr>
          </a:lstStyle>
          <a:p>
            <a:r>
              <a:rPr lang="en-US"/>
              <a:t>Click icon to add picture</a:t>
            </a:r>
            <a:endParaRPr lang="en-US" dirty="0"/>
          </a:p>
        </p:txBody>
      </p:sp>
      <p:sp>
        <p:nvSpPr>
          <p:cNvPr id="38" name="Text Placeholder 4"/>
          <p:cNvSpPr>
            <a:spLocks noGrp="1"/>
          </p:cNvSpPr>
          <p:nvPr>
            <p:ph type="body" sz="quarter" idx="23" hasCustomPrompt="1"/>
          </p:nvPr>
        </p:nvSpPr>
        <p:spPr>
          <a:xfrm>
            <a:off x="3083857" y="2811193"/>
            <a:ext cx="2964328" cy="628100"/>
          </a:xfrm>
          <a:prstGeom prst="rect">
            <a:avLst/>
          </a:prstGeom>
        </p:spPr>
        <p:txBody>
          <a:bodyPr>
            <a:normAutofit/>
          </a:bodyPr>
          <a:lstStyle>
            <a:lvl1pPr marL="0" indent="0">
              <a:spcBef>
                <a:spcPts val="0"/>
              </a:spcBef>
              <a:buNone/>
              <a:defRPr sz="1200" i="0" baseline="0"/>
            </a:lvl1pPr>
          </a:lstStyle>
          <a:p>
            <a:pPr lvl="0"/>
            <a:r>
              <a:rPr lang="en-US" dirty="0"/>
              <a:t>123.456.7890</a:t>
            </a:r>
            <a:br>
              <a:rPr lang="en-US" dirty="0"/>
            </a:br>
            <a:r>
              <a:rPr lang="en-US" dirty="0"/>
              <a:t>sample@hbrconsulting.com</a:t>
            </a:r>
          </a:p>
        </p:txBody>
      </p:sp>
      <p:sp>
        <p:nvSpPr>
          <p:cNvPr id="39" name="Text Placeholder 4"/>
          <p:cNvSpPr>
            <a:spLocks noGrp="1"/>
          </p:cNvSpPr>
          <p:nvPr>
            <p:ph type="body" sz="quarter" idx="24" hasCustomPrompt="1"/>
          </p:nvPr>
        </p:nvSpPr>
        <p:spPr>
          <a:xfrm>
            <a:off x="2823631" y="3807293"/>
            <a:ext cx="3272368" cy="395287"/>
          </a:xfrm>
          <a:prstGeom prst="rect">
            <a:avLst/>
          </a:prstGeom>
        </p:spPr>
        <p:txBody>
          <a:bodyPr/>
          <a:lstStyle>
            <a:lvl1pPr marL="0" indent="0">
              <a:buNone/>
              <a:defRPr>
                <a:solidFill>
                  <a:schemeClr val="tx2"/>
                </a:solidFill>
              </a:defRPr>
            </a:lvl1pPr>
          </a:lstStyle>
          <a:p>
            <a:pPr lvl="0"/>
            <a:r>
              <a:rPr lang="en-US" dirty="0"/>
              <a:t>Name</a:t>
            </a:r>
          </a:p>
        </p:txBody>
      </p:sp>
      <p:sp>
        <p:nvSpPr>
          <p:cNvPr id="40" name="Text Placeholder 4"/>
          <p:cNvSpPr>
            <a:spLocks noGrp="1"/>
          </p:cNvSpPr>
          <p:nvPr>
            <p:ph type="body" sz="quarter" idx="25" hasCustomPrompt="1"/>
          </p:nvPr>
        </p:nvSpPr>
        <p:spPr>
          <a:xfrm>
            <a:off x="2823631" y="4323578"/>
            <a:ext cx="3272368" cy="345565"/>
          </a:xfrm>
          <a:prstGeom prst="rect">
            <a:avLst/>
          </a:prstGeom>
        </p:spPr>
        <p:txBody>
          <a:bodyPr>
            <a:normAutofit/>
          </a:bodyPr>
          <a:lstStyle>
            <a:lvl1pPr marL="0" indent="0">
              <a:buNone/>
              <a:defRPr sz="1400" i="0" baseline="0"/>
            </a:lvl1pPr>
          </a:lstStyle>
          <a:p>
            <a:pPr lvl="0"/>
            <a:r>
              <a:rPr lang="en-US" dirty="0"/>
              <a:t>Title</a:t>
            </a:r>
          </a:p>
        </p:txBody>
      </p:sp>
      <p:sp>
        <p:nvSpPr>
          <p:cNvPr id="42" name="Text Placeholder 4"/>
          <p:cNvSpPr>
            <a:spLocks noGrp="1"/>
          </p:cNvSpPr>
          <p:nvPr>
            <p:ph type="body" sz="quarter" idx="27" hasCustomPrompt="1"/>
          </p:nvPr>
        </p:nvSpPr>
        <p:spPr>
          <a:xfrm>
            <a:off x="8310032" y="1998664"/>
            <a:ext cx="3272368" cy="395287"/>
          </a:xfrm>
          <a:prstGeom prst="rect">
            <a:avLst/>
          </a:prstGeom>
        </p:spPr>
        <p:txBody>
          <a:bodyPr/>
          <a:lstStyle>
            <a:lvl1pPr marL="0" indent="0">
              <a:buNone/>
              <a:defRPr>
                <a:solidFill>
                  <a:schemeClr val="tx2"/>
                </a:solidFill>
              </a:defRPr>
            </a:lvl1pPr>
          </a:lstStyle>
          <a:p>
            <a:pPr lvl="0"/>
            <a:r>
              <a:rPr lang="en-US" dirty="0"/>
              <a:t>Name</a:t>
            </a:r>
          </a:p>
        </p:txBody>
      </p:sp>
      <p:sp>
        <p:nvSpPr>
          <p:cNvPr id="43" name="Text Placeholder 4"/>
          <p:cNvSpPr>
            <a:spLocks noGrp="1"/>
          </p:cNvSpPr>
          <p:nvPr>
            <p:ph type="body" sz="quarter" idx="28" hasCustomPrompt="1"/>
          </p:nvPr>
        </p:nvSpPr>
        <p:spPr>
          <a:xfrm>
            <a:off x="8310032" y="2514949"/>
            <a:ext cx="3272368" cy="345565"/>
          </a:xfrm>
          <a:prstGeom prst="rect">
            <a:avLst/>
          </a:prstGeom>
        </p:spPr>
        <p:txBody>
          <a:bodyPr>
            <a:normAutofit/>
          </a:bodyPr>
          <a:lstStyle>
            <a:lvl1pPr marL="0" indent="0">
              <a:buNone/>
              <a:defRPr sz="1400" i="0" baseline="0"/>
            </a:lvl1pPr>
          </a:lstStyle>
          <a:p>
            <a:pPr lvl="0"/>
            <a:r>
              <a:rPr lang="en-US" dirty="0"/>
              <a:t>Title</a:t>
            </a:r>
          </a:p>
        </p:txBody>
      </p:sp>
      <p:sp>
        <p:nvSpPr>
          <p:cNvPr id="45" name="Text Placeholder 4"/>
          <p:cNvSpPr>
            <a:spLocks noGrp="1"/>
          </p:cNvSpPr>
          <p:nvPr>
            <p:ph type="body" sz="quarter" idx="30" hasCustomPrompt="1"/>
          </p:nvPr>
        </p:nvSpPr>
        <p:spPr>
          <a:xfrm>
            <a:off x="8310032" y="3807293"/>
            <a:ext cx="3272368" cy="395287"/>
          </a:xfrm>
          <a:prstGeom prst="rect">
            <a:avLst/>
          </a:prstGeom>
        </p:spPr>
        <p:txBody>
          <a:bodyPr/>
          <a:lstStyle>
            <a:lvl1pPr marL="0" indent="0">
              <a:buNone/>
              <a:defRPr>
                <a:solidFill>
                  <a:schemeClr val="tx2"/>
                </a:solidFill>
              </a:defRPr>
            </a:lvl1pPr>
          </a:lstStyle>
          <a:p>
            <a:pPr lvl="0"/>
            <a:r>
              <a:rPr lang="en-US" dirty="0"/>
              <a:t>Name</a:t>
            </a:r>
          </a:p>
        </p:txBody>
      </p:sp>
      <p:sp>
        <p:nvSpPr>
          <p:cNvPr id="46" name="Text Placeholder 4"/>
          <p:cNvSpPr>
            <a:spLocks noGrp="1"/>
          </p:cNvSpPr>
          <p:nvPr>
            <p:ph type="body" sz="quarter" idx="31" hasCustomPrompt="1"/>
          </p:nvPr>
        </p:nvSpPr>
        <p:spPr>
          <a:xfrm>
            <a:off x="8310032" y="4323578"/>
            <a:ext cx="3272368" cy="345565"/>
          </a:xfrm>
          <a:prstGeom prst="rect">
            <a:avLst/>
          </a:prstGeom>
        </p:spPr>
        <p:txBody>
          <a:bodyPr>
            <a:normAutofit/>
          </a:bodyPr>
          <a:lstStyle>
            <a:lvl1pPr marL="0" indent="0">
              <a:buNone/>
              <a:defRPr sz="1400" i="0" baseline="0"/>
            </a:lvl1pPr>
          </a:lstStyle>
          <a:p>
            <a:pPr lvl="0"/>
            <a:r>
              <a:rPr lang="en-US" dirty="0"/>
              <a:t>Title</a:t>
            </a:r>
          </a:p>
        </p:txBody>
      </p:sp>
      <p:sp>
        <p:nvSpPr>
          <p:cNvPr id="49" name="Text Placeholder 4"/>
          <p:cNvSpPr>
            <a:spLocks noGrp="1"/>
          </p:cNvSpPr>
          <p:nvPr>
            <p:ph type="body" sz="quarter" idx="44" hasCustomPrompt="1"/>
          </p:nvPr>
        </p:nvSpPr>
        <p:spPr>
          <a:xfrm>
            <a:off x="8578408" y="2810553"/>
            <a:ext cx="2964328" cy="628100"/>
          </a:xfrm>
          <a:prstGeom prst="rect">
            <a:avLst/>
          </a:prstGeom>
        </p:spPr>
        <p:txBody>
          <a:bodyPr>
            <a:normAutofit/>
          </a:bodyPr>
          <a:lstStyle>
            <a:lvl1pPr marL="0" indent="0">
              <a:spcBef>
                <a:spcPts val="0"/>
              </a:spcBef>
              <a:buNone/>
              <a:defRPr sz="1200" i="0" baseline="0"/>
            </a:lvl1pPr>
          </a:lstStyle>
          <a:p>
            <a:pPr lvl="0"/>
            <a:r>
              <a:rPr lang="en-US" dirty="0"/>
              <a:t>123.456.7890</a:t>
            </a:r>
            <a:br>
              <a:rPr lang="en-US" dirty="0"/>
            </a:br>
            <a:r>
              <a:rPr lang="en-US" dirty="0"/>
              <a:t>sample@hbrconsulting.com</a:t>
            </a:r>
          </a:p>
        </p:txBody>
      </p:sp>
      <p:sp>
        <p:nvSpPr>
          <p:cNvPr id="51" name="Text Placeholder 4"/>
          <p:cNvSpPr>
            <a:spLocks noGrp="1"/>
          </p:cNvSpPr>
          <p:nvPr>
            <p:ph type="body" sz="quarter" idx="45" hasCustomPrompt="1"/>
          </p:nvPr>
        </p:nvSpPr>
        <p:spPr>
          <a:xfrm>
            <a:off x="3083857" y="4603946"/>
            <a:ext cx="2964328" cy="628100"/>
          </a:xfrm>
          <a:prstGeom prst="rect">
            <a:avLst/>
          </a:prstGeom>
        </p:spPr>
        <p:txBody>
          <a:bodyPr>
            <a:normAutofit/>
          </a:bodyPr>
          <a:lstStyle>
            <a:lvl1pPr marL="0" indent="0">
              <a:spcBef>
                <a:spcPts val="0"/>
              </a:spcBef>
              <a:buNone/>
              <a:defRPr sz="1200" i="0" baseline="0"/>
            </a:lvl1pPr>
          </a:lstStyle>
          <a:p>
            <a:pPr lvl="0"/>
            <a:r>
              <a:rPr lang="en-US" dirty="0"/>
              <a:t>123.456.7890</a:t>
            </a:r>
            <a:br>
              <a:rPr lang="en-US" dirty="0"/>
            </a:br>
            <a:r>
              <a:rPr lang="en-US" dirty="0"/>
              <a:t>sample@hbrconsulting.com</a:t>
            </a:r>
          </a:p>
        </p:txBody>
      </p:sp>
      <p:sp>
        <p:nvSpPr>
          <p:cNvPr id="53" name="Text Placeholder 4"/>
          <p:cNvSpPr>
            <a:spLocks noGrp="1"/>
          </p:cNvSpPr>
          <p:nvPr>
            <p:ph type="body" sz="quarter" idx="46" hasCustomPrompt="1"/>
          </p:nvPr>
        </p:nvSpPr>
        <p:spPr>
          <a:xfrm>
            <a:off x="8573800" y="4585436"/>
            <a:ext cx="2964328" cy="628100"/>
          </a:xfrm>
          <a:prstGeom prst="rect">
            <a:avLst/>
          </a:prstGeom>
        </p:spPr>
        <p:txBody>
          <a:bodyPr>
            <a:normAutofit/>
          </a:bodyPr>
          <a:lstStyle>
            <a:lvl1pPr marL="0" indent="0">
              <a:spcBef>
                <a:spcPts val="0"/>
              </a:spcBef>
              <a:buNone/>
              <a:defRPr sz="1200" i="0" baseline="0"/>
            </a:lvl1pPr>
          </a:lstStyle>
          <a:p>
            <a:pPr lvl="0"/>
            <a:r>
              <a:rPr lang="en-US" dirty="0"/>
              <a:t>123.456.7890</a:t>
            </a:r>
            <a:br>
              <a:rPr lang="en-US" dirty="0"/>
            </a:br>
            <a:r>
              <a:rPr lang="en-US" dirty="0"/>
              <a:t>sample@hbrconsulting.com</a:t>
            </a:r>
          </a:p>
        </p:txBody>
      </p:sp>
      <p:sp>
        <p:nvSpPr>
          <p:cNvPr id="6" name="Text Placeholder 5"/>
          <p:cNvSpPr>
            <a:spLocks noGrp="1"/>
          </p:cNvSpPr>
          <p:nvPr>
            <p:ph type="body" sz="quarter" idx="47" hasCustomPrompt="1"/>
          </p:nvPr>
        </p:nvSpPr>
        <p:spPr>
          <a:xfrm>
            <a:off x="2826134" y="2813635"/>
            <a:ext cx="459316" cy="636588"/>
          </a:xfrm>
          <a:prstGeom prst="rect">
            <a:avLst/>
          </a:prstGeom>
        </p:spPr>
        <p:txBody>
          <a:bodyPr/>
          <a:lstStyle>
            <a:lvl1pPr marL="0" indent="0">
              <a:lnSpc>
                <a:spcPct val="100000"/>
              </a:lnSpc>
              <a:spcBef>
                <a:spcPts val="0"/>
              </a:spcBef>
              <a:buNone/>
              <a:defRPr sz="1200" b="1">
                <a:solidFill>
                  <a:schemeClr val="tx2"/>
                </a:solidFill>
              </a:defRPr>
            </a:lvl1pPr>
          </a:lstStyle>
          <a:p>
            <a:pPr lvl="0"/>
            <a:r>
              <a:rPr lang="en-US" dirty="0"/>
              <a:t>O</a:t>
            </a:r>
            <a:br>
              <a:rPr lang="en-US" dirty="0"/>
            </a:br>
            <a:r>
              <a:rPr lang="en-US" dirty="0"/>
              <a:t>E</a:t>
            </a:r>
          </a:p>
        </p:txBody>
      </p:sp>
      <p:sp>
        <p:nvSpPr>
          <p:cNvPr id="28" name="Text Placeholder 5"/>
          <p:cNvSpPr>
            <a:spLocks noGrp="1"/>
          </p:cNvSpPr>
          <p:nvPr>
            <p:ph type="body" sz="quarter" idx="48" hasCustomPrompt="1"/>
          </p:nvPr>
        </p:nvSpPr>
        <p:spPr>
          <a:xfrm>
            <a:off x="8312273" y="2813359"/>
            <a:ext cx="459316" cy="636588"/>
          </a:xfrm>
          <a:prstGeom prst="rect">
            <a:avLst/>
          </a:prstGeom>
        </p:spPr>
        <p:txBody>
          <a:bodyPr/>
          <a:lstStyle>
            <a:lvl1pPr marL="0" indent="0">
              <a:spcBef>
                <a:spcPts val="0"/>
              </a:spcBef>
              <a:buNone/>
              <a:defRPr sz="1200" b="1">
                <a:solidFill>
                  <a:schemeClr val="tx2"/>
                </a:solidFill>
              </a:defRPr>
            </a:lvl1pPr>
          </a:lstStyle>
          <a:p>
            <a:pPr lvl="0"/>
            <a:r>
              <a:rPr lang="en-US" dirty="0"/>
              <a:t>O</a:t>
            </a:r>
            <a:br>
              <a:rPr lang="en-US" dirty="0"/>
            </a:br>
            <a:r>
              <a:rPr lang="en-US" dirty="0"/>
              <a:t>E</a:t>
            </a:r>
          </a:p>
        </p:txBody>
      </p:sp>
      <p:sp>
        <p:nvSpPr>
          <p:cNvPr id="30" name="Text Placeholder 5"/>
          <p:cNvSpPr>
            <a:spLocks noGrp="1"/>
          </p:cNvSpPr>
          <p:nvPr>
            <p:ph type="body" sz="quarter" idx="49" hasCustomPrompt="1"/>
          </p:nvPr>
        </p:nvSpPr>
        <p:spPr>
          <a:xfrm>
            <a:off x="2826134" y="4602653"/>
            <a:ext cx="459316" cy="636588"/>
          </a:xfrm>
          <a:prstGeom prst="rect">
            <a:avLst/>
          </a:prstGeom>
        </p:spPr>
        <p:txBody>
          <a:bodyPr/>
          <a:lstStyle>
            <a:lvl1pPr marL="0" indent="0">
              <a:spcBef>
                <a:spcPts val="0"/>
              </a:spcBef>
              <a:buNone/>
              <a:defRPr sz="1200" b="1">
                <a:solidFill>
                  <a:schemeClr val="tx2"/>
                </a:solidFill>
              </a:defRPr>
            </a:lvl1pPr>
          </a:lstStyle>
          <a:p>
            <a:pPr lvl="0"/>
            <a:r>
              <a:rPr lang="en-US" dirty="0"/>
              <a:t>O</a:t>
            </a:r>
            <a:br>
              <a:rPr lang="en-US" dirty="0"/>
            </a:br>
            <a:r>
              <a:rPr lang="en-US" dirty="0"/>
              <a:t>E</a:t>
            </a:r>
          </a:p>
        </p:txBody>
      </p:sp>
      <p:sp>
        <p:nvSpPr>
          <p:cNvPr id="31" name="Text Placeholder 5"/>
          <p:cNvSpPr>
            <a:spLocks noGrp="1"/>
          </p:cNvSpPr>
          <p:nvPr>
            <p:ph type="body" sz="quarter" idx="50" hasCustomPrompt="1"/>
          </p:nvPr>
        </p:nvSpPr>
        <p:spPr>
          <a:xfrm>
            <a:off x="8310033" y="4576948"/>
            <a:ext cx="459316" cy="636588"/>
          </a:xfrm>
          <a:prstGeom prst="rect">
            <a:avLst/>
          </a:prstGeom>
        </p:spPr>
        <p:txBody>
          <a:bodyPr/>
          <a:lstStyle>
            <a:lvl1pPr marL="0" indent="0">
              <a:spcBef>
                <a:spcPts val="0"/>
              </a:spcBef>
              <a:buNone/>
              <a:defRPr sz="1200" b="1">
                <a:solidFill>
                  <a:schemeClr val="tx2"/>
                </a:solidFill>
              </a:defRPr>
            </a:lvl1pPr>
          </a:lstStyle>
          <a:p>
            <a:pPr lvl="0"/>
            <a:r>
              <a:rPr lang="en-US" dirty="0"/>
              <a:t>O</a:t>
            </a:r>
            <a:br>
              <a:rPr lang="en-US" dirty="0"/>
            </a:br>
            <a:r>
              <a:rPr lang="en-US" dirty="0"/>
              <a:t>E</a:t>
            </a:r>
          </a:p>
        </p:txBody>
      </p:sp>
    </p:spTree>
    <p:extLst>
      <p:ext uri="{BB962C8B-B14F-4D97-AF65-F5344CB8AC3E}">
        <p14:creationId xmlns:p14="http://schemas.microsoft.com/office/powerpoint/2010/main" val="2639685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3076353" y="1936083"/>
            <a:ext cx="6396049" cy="3408223"/>
          </a:xfrm>
          <a:prstGeom prst="rect">
            <a:avLst/>
          </a:prstGeom>
        </p:spPr>
      </p:pic>
    </p:spTree>
    <p:extLst>
      <p:ext uri="{BB962C8B-B14F-4D97-AF65-F5344CB8AC3E}">
        <p14:creationId xmlns:p14="http://schemas.microsoft.com/office/powerpoint/2010/main" val="13374572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086" y="730485"/>
            <a:ext cx="2565620" cy="796670"/>
          </a:xfrm>
          <a:prstGeom prst="rect">
            <a:avLst/>
          </a:prstGeom>
        </p:spPr>
      </p:pic>
      <p:sp>
        <p:nvSpPr>
          <p:cNvPr id="20" name="Title 1"/>
          <p:cNvSpPr>
            <a:spLocks noGrp="1"/>
          </p:cNvSpPr>
          <p:nvPr>
            <p:ph type="ctrTitle" hasCustomPrompt="1"/>
          </p:nvPr>
        </p:nvSpPr>
        <p:spPr>
          <a:xfrm>
            <a:off x="609600" y="3323645"/>
            <a:ext cx="10972800" cy="851482"/>
          </a:xfrm>
          <a:prstGeom prst="rect">
            <a:avLst/>
          </a:prstGeom>
        </p:spPr>
        <p:txBody>
          <a:bodyPr anchor="b">
            <a:noAutofit/>
          </a:bodyPr>
          <a:lstStyle>
            <a:lvl1pPr>
              <a:defRPr sz="5400" cap="none" baseline="0"/>
            </a:lvl1pPr>
          </a:lstStyle>
          <a:p>
            <a:r>
              <a:rPr lang="en-US" dirty="0"/>
              <a:t>Presentation Title</a:t>
            </a:r>
          </a:p>
        </p:txBody>
      </p:sp>
      <p:sp>
        <p:nvSpPr>
          <p:cNvPr id="21" name="Subtitle 2"/>
          <p:cNvSpPr>
            <a:spLocks noGrp="1"/>
          </p:cNvSpPr>
          <p:nvPr>
            <p:ph type="subTitle" idx="1" hasCustomPrompt="1"/>
          </p:nvPr>
        </p:nvSpPr>
        <p:spPr>
          <a:xfrm>
            <a:off x="609600" y="4468753"/>
            <a:ext cx="10972800" cy="953852"/>
          </a:xfrm>
          <a:prstGeom prst="rect">
            <a:avLst/>
          </a:prstGeom>
        </p:spPr>
        <p:txBody>
          <a:bodyPr/>
          <a:lstStyle>
            <a:lvl1pPr marL="0" indent="0" algn="l">
              <a:buNone/>
              <a:defRPr>
                <a:solidFill>
                  <a:schemeClr val="tx1">
                    <a:lumMod val="75000"/>
                    <a:lumOff val="2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Presentation subtitle</a:t>
            </a:r>
            <a:br>
              <a:rPr lang="en-US" dirty="0"/>
            </a:br>
            <a:r>
              <a:rPr lang="en-US" dirty="0"/>
              <a:t>Date</a:t>
            </a:r>
          </a:p>
        </p:txBody>
      </p:sp>
      <p:cxnSp>
        <p:nvCxnSpPr>
          <p:cNvPr id="22" name="Straight Connector 21"/>
          <p:cNvCxnSpPr/>
          <p:nvPr userDrawn="1"/>
        </p:nvCxnSpPr>
        <p:spPr>
          <a:xfrm>
            <a:off x="609600" y="4293850"/>
            <a:ext cx="10972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609601" y="6507048"/>
            <a:ext cx="4061639" cy="200055"/>
          </a:xfrm>
          <a:prstGeom prst="rect">
            <a:avLst/>
          </a:prstGeom>
          <a:noFill/>
        </p:spPr>
        <p:txBody>
          <a:bodyPr wrap="square" bIns="0" rtlCol="0" anchor="b">
            <a:spAutoFit/>
          </a:bodyPr>
          <a:lstStyle/>
          <a:p>
            <a:r>
              <a:rPr lang="en-US" sz="1000" dirty="0">
                <a:solidFill>
                  <a:srgbClr val="FFFFFF">
                    <a:lumMod val="50000"/>
                  </a:srgbClr>
                </a:solidFill>
              </a:rPr>
              <a:t>© 2018 HBR Consulting LLC. All rights reserved. </a:t>
            </a:r>
          </a:p>
        </p:txBody>
      </p:sp>
    </p:spTree>
    <p:extLst>
      <p:ext uri="{BB962C8B-B14F-4D97-AF65-F5344CB8AC3E}">
        <p14:creationId xmlns:p14="http://schemas.microsoft.com/office/powerpoint/2010/main" val="354808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33400"/>
            <a:ext cx="10972800" cy="990600"/>
          </a:xfrm>
          <a:prstGeom prst="rect">
            <a:avLst/>
          </a:prstGeom>
        </p:spPr>
        <p:txBody>
          <a:bodyPr anchor="ctr"/>
          <a:lstStyle>
            <a:lvl1pPr>
              <a:defRPr/>
            </a:lvl1pPr>
          </a:lstStyle>
          <a:p>
            <a:r>
              <a:rPr lang="en-US" dirty="0"/>
              <a:t>Title</a:t>
            </a:r>
          </a:p>
        </p:txBody>
      </p:sp>
      <p:sp>
        <p:nvSpPr>
          <p:cNvPr id="5" name="Text Placeholder 4"/>
          <p:cNvSpPr>
            <a:spLocks noGrp="1"/>
          </p:cNvSpPr>
          <p:nvPr>
            <p:ph type="body" sz="quarter" idx="11"/>
          </p:nvPr>
        </p:nvSpPr>
        <p:spPr>
          <a:xfrm>
            <a:off x="609600" y="1541017"/>
            <a:ext cx="10972800" cy="4338637"/>
          </a:xfrm>
          <a:prstGeom prst="rect">
            <a:avLst/>
          </a:prstGeom>
        </p:spPr>
        <p:txBody>
          <a:bodyPr>
            <a:normAutofit/>
          </a:bodyPr>
          <a:lstStyle>
            <a:lvl1pPr>
              <a:buClr>
                <a:schemeClr val="tx2"/>
              </a:buClr>
              <a:defRPr sz="2000"/>
            </a:lvl1pPr>
            <a:lvl2pPr>
              <a:buClr>
                <a:schemeClr val="tx2"/>
              </a:buClr>
              <a:buSzPct val="100000"/>
              <a:defRPr sz="1600"/>
            </a:lvl2pPr>
            <a:lvl3pPr marL="1084263" indent="-244475">
              <a:buClr>
                <a:schemeClr val="tx2"/>
              </a:buClr>
              <a:buSzPct val="100000"/>
              <a:defRPr sz="1600"/>
            </a:lvl3pPr>
          </a:lstStyle>
          <a:p>
            <a:pPr lvl="0"/>
            <a:r>
              <a:rPr lang="en-US"/>
              <a:t>Edit Master text styles</a:t>
            </a:r>
          </a:p>
          <a:p>
            <a:pPr lvl="1"/>
            <a:r>
              <a:rPr lang="en-US"/>
              <a:t>Second level</a:t>
            </a:r>
          </a:p>
          <a:p>
            <a:pPr lvl="2"/>
            <a:r>
              <a:rPr lang="en-US"/>
              <a:t>Third level</a:t>
            </a:r>
          </a:p>
        </p:txBody>
      </p:sp>
      <p:sp>
        <p:nvSpPr>
          <p:cNvPr id="6" name="TextBox 5"/>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7" name="Straight Connector 6"/>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Tree>
    <p:extLst>
      <p:ext uri="{BB962C8B-B14F-4D97-AF65-F5344CB8AC3E}">
        <p14:creationId xmlns:p14="http://schemas.microsoft.com/office/powerpoint/2010/main" val="8319031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Subtitle">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609600" y="533400"/>
            <a:ext cx="10972800" cy="990600"/>
          </a:xfrm>
          <a:prstGeom prst="rect">
            <a:avLst/>
          </a:prstGeom>
        </p:spPr>
        <p:txBody>
          <a:bodyPr anchor="ctr"/>
          <a:lstStyle>
            <a:lvl1pPr>
              <a:defRPr/>
            </a:lvl1pPr>
          </a:lstStyle>
          <a:p>
            <a:r>
              <a:rPr lang="en-US" dirty="0"/>
              <a:t>Title</a:t>
            </a:r>
          </a:p>
        </p:txBody>
      </p:sp>
      <p:sp>
        <p:nvSpPr>
          <p:cNvPr id="10" name="Content Placeholder 2"/>
          <p:cNvSpPr>
            <a:spLocks noGrp="1"/>
          </p:cNvSpPr>
          <p:nvPr>
            <p:ph idx="1" hasCustomPrompt="1"/>
          </p:nvPr>
        </p:nvSpPr>
        <p:spPr>
          <a:xfrm>
            <a:off x="609600" y="1253169"/>
            <a:ext cx="10972800" cy="366529"/>
          </a:xfrm>
          <a:prstGeom prst="rect">
            <a:avLst/>
          </a:prstGeom>
        </p:spPr>
        <p:txBody>
          <a:bodyPr/>
          <a:lstStyle>
            <a:lvl1pPr marL="0" indent="0">
              <a:buNone/>
              <a:defRPr>
                <a:solidFill>
                  <a:schemeClr val="tx1"/>
                </a:solidFill>
              </a:defRPr>
            </a:lvl1pPr>
            <a:lvl2pPr marL="404813" indent="0">
              <a:spcBef>
                <a:spcPts val="600"/>
              </a:spcBef>
              <a:buNone/>
              <a:defRPr>
                <a:solidFill>
                  <a:schemeClr val="tx1"/>
                </a:solidFill>
              </a:defRPr>
            </a:lvl2pPr>
            <a:lvl3pPr marL="925513" indent="0">
              <a:buFont typeface="Arial" panose="020B0604020202020204" pitchFamily="34" charset="0"/>
              <a:buNone/>
              <a:defRPr lang="en-US" sz="1600" kern="1200" baseline="0" dirty="0">
                <a:solidFill>
                  <a:schemeClr val="tx1"/>
                </a:solidFill>
                <a:latin typeface="+mn-lt"/>
                <a:ea typeface="+mn-ea"/>
                <a:cs typeface="+mn-cs"/>
              </a:defRPr>
            </a:lvl3pPr>
            <a:lvl6pPr marL="733055" indent="0">
              <a:spcBef>
                <a:spcPts val="600"/>
              </a:spcBef>
              <a:buFont typeface="Arial" panose="020B0604020202020204" pitchFamily="34" charset="0"/>
              <a:buNone/>
              <a:defRPr sz="1600"/>
            </a:lvl6pPr>
          </a:lstStyle>
          <a:p>
            <a:r>
              <a:rPr lang="en-US" dirty="0"/>
              <a:t>Subtitle</a:t>
            </a:r>
          </a:p>
        </p:txBody>
      </p:sp>
      <p:sp>
        <p:nvSpPr>
          <p:cNvPr id="22" name="TextBox 21"/>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23" name="Straight Connector 22"/>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9" name="Text Placeholder 4"/>
          <p:cNvSpPr>
            <a:spLocks noGrp="1"/>
          </p:cNvSpPr>
          <p:nvPr>
            <p:ph type="body" sz="quarter" idx="11"/>
          </p:nvPr>
        </p:nvSpPr>
        <p:spPr>
          <a:xfrm>
            <a:off x="609600" y="1792034"/>
            <a:ext cx="10972800" cy="4338637"/>
          </a:xfrm>
          <a:prstGeom prst="rect">
            <a:avLst/>
          </a:prstGeom>
        </p:spPr>
        <p:txBody>
          <a:bodyPr>
            <a:normAutofit/>
          </a:bodyPr>
          <a:lstStyle>
            <a:lvl1pPr>
              <a:buClr>
                <a:schemeClr val="tx2"/>
              </a:buClr>
              <a:defRPr sz="2000"/>
            </a:lvl1pPr>
            <a:lvl2pPr>
              <a:buClr>
                <a:schemeClr val="tx2"/>
              </a:buClr>
              <a:buSzPct val="100000"/>
              <a:defRPr sz="1600"/>
            </a:lvl2pPr>
            <a:lvl3pPr marL="1084263" indent="-244475">
              <a:buClr>
                <a:schemeClr val="tx2"/>
              </a:buClr>
              <a:buSzPct val="100000"/>
              <a:defRPr sz="16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1995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609600" y="533400"/>
            <a:ext cx="10972800" cy="990600"/>
          </a:xfrm>
          <a:prstGeom prst="rect">
            <a:avLst/>
          </a:prstGeom>
        </p:spPr>
        <p:txBody>
          <a:bodyPr anchor="ctr"/>
          <a:lstStyle>
            <a:lvl1pPr>
              <a:defRPr/>
            </a:lvl1pPr>
          </a:lstStyle>
          <a:p>
            <a:r>
              <a:rPr lang="en-US" dirty="0"/>
              <a:t>Title</a:t>
            </a:r>
          </a:p>
        </p:txBody>
      </p:sp>
      <p:sp>
        <p:nvSpPr>
          <p:cNvPr id="10" name="Content Placeholder 2"/>
          <p:cNvSpPr>
            <a:spLocks noGrp="1"/>
          </p:cNvSpPr>
          <p:nvPr>
            <p:ph idx="1" hasCustomPrompt="1"/>
          </p:nvPr>
        </p:nvSpPr>
        <p:spPr>
          <a:xfrm>
            <a:off x="609600" y="1253169"/>
            <a:ext cx="10972800" cy="366529"/>
          </a:xfrm>
          <a:prstGeom prst="rect">
            <a:avLst/>
          </a:prstGeom>
        </p:spPr>
        <p:txBody>
          <a:bodyPr/>
          <a:lstStyle>
            <a:lvl1pPr marL="0" indent="0">
              <a:buNone/>
              <a:defRPr>
                <a:solidFill>
                  <a:schemeClr val="tx1"/>
                </a:solidFill>
              </a:defRPr>
            </a:lvl1pPr>
            <a:lvl2pPr marL="404813" indent="0">
              <a:spcBef>
                <a:spcPts val="600"/>
              </a:spcBef>
              <a:buNone/>
              <a:defRPr>
                <a:solidFill>
                  <a:schemeClr val="tx1"/>
                </a:solidFill>
              </a:defRPr>
            </a:lvl2pPr>
            <a:lvl3pPr marL="925513" indent="0">
              <a:buFont typeface="Arial" panose="020B0604020202020204" pitchFamily="34" charset="0"/>
              <a:buNone/>
              <a:defRPr lang="en-US" sz="1600" kern="1200" baseline="0" dirty="0">
                <a:solidFill>
                  <a:schemeClr val="tx1"/>
                </a:solidFill>
                <a:latin typeface="+mn-lt"/>
                <a:ea typeface="+mn-ea"/>
                <a:cs typeface="+mn-cs"/>
              </a:defRPr>
            </a:lvl3pPr>
            <a:lvl6pPr marL="733055" indent="0">
              <a:spcBef>
                <a:spcPts val="600"/>
              </a:spcBef>
              <a:buFont typeface="Arial" panose="020B0604020202020204" pitchFamily="34" charset="0"/>
              <a:buNone/>
              <a:defRPr sz="1600"/>
            </a:lvl6pPr>
          </a:lstStyle>
          <a:p>
            <a:r>
              <a:rPr lang="en-US" dirty="0"/>
              <a:t>Subtitle</a:t>
            </a:r>
          </a:p>
        </p:txBody>
      </p:sp>
      <p:sp>
        <p:nvSpPr>
          <p:cNvPr id="22" name="TextBox 21"/>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23" name="Straight Connector 22"/>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12" name="Text Placeholder 4"/>
          <p:cNvSpPr>
            <a:spLocks noGrp="1"/>
          </p:cNvSpPr>
          <p:nvPr>
            <p:ph type="body" sz="quarter" idx="14"/>
          </p:nvPr>
        </p:nvSpPr>
        <p:spPr>
          <a:xfrm>
            <a:off x="6072096" y="1783068"/>
            <a:ext cx="5510305" cy="4338637"/>
          </a:xfrm>
          <a:prstGeom prst="rect">
            <a:avLst/>
          </a:prstGeom>
        </p:spPr>
        <p:txBody>
          <a:bodyPr>
            <a:normAutofit/>
          </a:bodyPr>
          <a:lstStyle>
            <a:lvl1pPr>
              <a:buClr>
                <a:schemeClr val="tx2"/>
              </a:buClr>
              <a:defRPr sz="2000"/>
            </a:lvl1pPr>
            <a:lvl2pPr>
              <a:buClr>
                <a:schemeClr val="tx2"/>
              </a:buClr>
              <a:buSzPct val="100000"/>
              <a:defRPr sz="1600"/>
            </a:lvl2pPr>
            <a:lvl3pPr marL="1084263" indent="-244475">
              <a:buClr>
                <a:schemeClr val="tx2"/>
              </a:buClr>
              <a:buSzPct val="100000"/>
              <a:defRPr sz="1600"/>
            </a:lvl3pPr>
          </a:lstStyle>
          <a:p>
            <a:pPr lvl="0"/>
            <a:r>
              <a:rPr lang="en-US"/>
              <a:t>Edit Master text styles</a:t>
            </a:r>
          </a:p>
          <a:p>
            <a:pPr lvl="1"/>
            <a:r>
              <a:rPr lang="en-US"/>
              <a:t>Second level</a:t>
            </a:r>
          </a:p>
          <a:p>
            <a:pPr lvl="2"/>
            <a:r>
              <a:rPr lang="en-US"/>
              <a:t>Third level</a:t>
            </a:r>
          </a:p>
        </p:txBody>
      </p:sp>
      <p:sp>
        <p:nvSpPr>
          <p:cNvPr id="13" name="Text Placeholder 4"/>
          <p:cNvSpPr>
            <a:spLocks noGrp="1"/>
          </p:cNvSpPr>
          <p:nvPr>
            <p:ph type="body" sz="quarter" idx="11"/>
          </p:nvPr>
        </p:nvSpPr>
        <p:spPr>
          <a:xfrm>
            <a:off x="609600" y="1792034"/>
            <a:ext cx="10972800" cy="4338637"/>
          </a:xfrm>
          <a:prstGeom prst="rect">
            <a:avLst/>
          </a:prstGeom>
        </p:spPr>
        <p:txBody>
          <a:bodyPr>
            <a:normAutofit/>
          </a:bodyPr>
          <a:lstStyle>
            <a:lvl1pPr>
              <a:buClr>
                <a:schemeClr val="tx2"/>
              </a:buClr>
              <a:defRPr sz="2000"/>
            </a:lvl1pPr>
            <a:lvl2pPr>
              <a:buClr>
                <a:schemeClr val="tx2"/>
              </a:buClr>
              <a:buSzPct val="100000"/>
              <a:defRPr sz="1600"/>
            </a:lvl2pPr>
            <a:lvl3pPr marL="1084263" indent="-244475">
              <a:buClr>
                <a:schemeClr val="tx2"/>
              </a:buClr>
              <a:buSzPct val="100000"/>
              <a:defRPr sz="16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342223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609600" y="533400"/>
            <a:ext cx="10972800" cy="990600"/>
          </a:xfrm>
          <a:prstGeom prst="rect">
            <a:avLst/>
          </a:prstGeom>
        </p:spPr>
        <p:txBody>
          <a:bodyPr anchor="ctr"/>
          <a:lstStyle>
            <a:lvl1pPr>
              <a:defRPr/>
            </a:lvl1pPr>
          </a:lstStyle>
          <a:p>
            <a:r>
              <a:rPr lang="en-US" dirty="0"/>
              <a:t>Title</a:t>
            </a:r>
          </a:p>
        </p:txBody>
      </p:sp>
      <p:sp>
        <p:nvSpPr>
          <p:cNvPr id="10" name="Content Placeholder 2"/>
          <p:cNvSpPr>
            <a:spLocks noGrp="1"/>
          </p:cNvSpPr>
          <p:nvPr>
            <p:ph idx="1" hasCustomPrompt="1"/>
          </p:nvPr>
        </p:nvSpPr>
        <p:spPr>
          <a:xfrm>
            <a:off x="609600" y="1253169"/>
            <a:ext cx="10972800" cy="366529"/>
          </a:xfrm>
          <a:prstGeom prst="rect">
            <a:avLst/>
          </a:prstGeom>
        </p:spPr>
        <p:txBody>
          <a:bodyPr/>
          <a:lstStyle>
            <a:lvl1pPr marL="0" indent="0">
              <a:buNone/>
              <a:defRPr>
                <a:solidFill>
                  <a:schemeClr val="tx1"/>
                </a:solidFill>
              </a:defRPr>
            </a:lvl1pPr>
            <a:lvl2pPr marL="404813" indent="0">
              <a:spcBef>
                <a:spcPts val="600"/>
              </a:spcBef>
              <a:buNone/>
              <a:defRPr>
                <a:solidFill>
                  <a:schemeClr val="tx1"/>
                </a:solidFill>
              </a:defRPr>
            </a:lvl2pPr>
            <a:lvl3pPr marL="925513" indent="0">
              <a:buFont typeface="Arial" panose="020B0604020202020204" pitchFamily="34" charset="0"/>
              <a:buNone/>
              <a:defRPr lang="en-US" sz="1600" kern="1200" baseline="0" dirty="0">
                <a:solidFill>
                  <a:schemeClr val="tx1"/>
                </a:solidFill>
                <a:latin typeface="+mn-lt"/>
                <a:ea typeface="+mn-ea"/>
                <a:cs typeface="+mn-cs"/>
              </a:defRPr>
            </a:lvl3pPr>
            <a:lvl6pPr marL="733055" indent="0">
              <a:spcBef>
                <a:spcPts val="600"/>
              </a:spcBef>
              <a:buFont typeface="Arial" panose="020B0604020202020204" pitchFamily="34" charset="0"/>
              <a:buNone/>
              <a:defRPr sz="1600"/>
            </a:lvl6pPr>
          </a:lstStyle>
          <a:p>
            <a:r>
              <a:rPr lang="en-US" dirty="0"/>
              <a:t>Subtitle</a:t>
            </a:r>
          </a:p>
        </p:txBody>
      </p:sp>
      <p:sp>
        <p:nvSpPr>
          <p:cNvPr id="22" name="TextBox 21"/>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23" name="Straight Connector 22"/>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12" name="Text Placeholder 4"/>
          <p:cNvSpPr>
            <a:spLocks noGrp="1"/>
          </p:cNvSpPr>
          <p:nvPr>
            <p:ph type="body" sz="quarter" idx="14"/>
          </p:nvPr>
        </p:nvSpPr>
        <p:spPr>
          <a:xfrm>
            <a:off x="6072096" y="1783068"/>
            <a:ext cx="5510305" cy="4338637"/>
          </a:xfrm>
          <a:prstGeom prst="rect">
            <a:avLst/>
          </a:prstGeom>
        </p:spPr>
        <p:txBody>
          <a:bodyPr>
            <a:normAutofit/>
          </a:bodyPr>
          <a:lstStyle>
            <a:lvl1pPr>
              <a:buClr>
                <a:schemeClr val="tx2"/>
              </a:buClr>
              <a:defRPr sz="2000"/>
            </a:lvl1pPr>
            <a:lvl2pPr>
              <a:buClr>
                <a:schemeClr val="tx2"/>
              </a:buClr>
              <a:buSzPct val="100000"/>
              <a:defRPr sz="1600"/>
            </a:lvl2pPr>
            <a:lvl3pPr marL="1084263" indent="-244475">
              <a:buClr>
                <a:schemeClr val="tx2"/>
              </a:buClr>
              <a:buSzPct val="100000"/>
              <a:defRPr sz="1600"/>
            </a:lvl3pPr>
          </a:lstStyle>
          <a:p>
            <a:pPr lvl="0"/>
            <a:r>
              <a:rPr lang="en-US"/>
              <a:t>Edit Master text styles</a:t>
            </a:r>
          </a:p>
          <a:p>
            <a:pPr lvl="1"/>
            <a:r>
              <a:rPr lang="en-US"/>
              <a:t>Second level</a:t>
            </a:r>
          </a:p>
          <a:p>
            <a:pPr lvl="2"/>
            <a:r>
              <a:rPr lang="en-US"/>
              <a:t>Third level</a:t>
            </a:r>
          </a:p>
        </p:txBody>
      </p:sp>
      <p:sp>
        <p:nvSpPr>
          <p:cNvPr id="13" name="Text Placeholder 4"/>
          <p:cNvSpPr>
            <a:spLocks noGrp="1"/>
          </p:cNvSpPr>
          <p:nvPr>
            <p:ph type="body" sz="quarter" idx="11"/>
          </p:nvPr>
        </p:nvSpPr>
        <p:spPr>
          <a:xfrm>
            <a:off x="609600" y="1792034"/>
            <a:ext cx="10972800" cy="4338637"/>
          </a:xfrm>
          <a:prstGeom prst="rect">
            <a:avLst/>
          </a:prstGeom>
        </p:spPr>
        <p:txBody>
          <a:bodyPr>
            <a:normAutofit/>
          </a:bodyPr>
          <a:lstStyle>
            <a:lvl1pPr>
              <a:buClr>
                <a:schemeClr val="tx2"/>
              </a:buClr>
              <a:defRPr sz="2000"/>
            </a:lvl1pPr>
            <a:lvl2pPr>
              <a:buClr>
                <a:schemeClr val="tx2"/>
              </a:buClr>
              <a:buSzPct val="100000"/>
              <a:defRPr sz="1600"/>
            </a:lvl2pPr>
            <a:lvl3pPr marL="1084263" indent="-244475">
              <a:buClr>
                <a:schemeClr val="tx2"/>
              </a:buClr>
              <a:buSzPct val="100000"/>
              <a:defRPr sz="16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810085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tx1"/>
        </a:solidFill>
        <a:effectLst/>
      </p:bgPr>
    </p:bg>
    <p:spTree>
      <p:nvGrpSpPr>
        <p:cNvPr id="1" name=""/>
        <p:cNvGrpSpPr/>
        <p:nvPr/>
      </p:nvGrpSpPr>
      <p:grpSpPr>
        <a:xfrm>
          <a:off x="0" y="0"/>
          <a:ext cx="0" cy="0"/>
          <a:chOff x="0" y="0"/>
          <a:chExt cx="0" cy="0"/>
        </a:xfrm>
      </p:grpSpPr>
      <p:sp>
        <p:nvSpPr>
          <p:cNvPr id="12" name="Rectangle 11"/>
          <p:cNvSpPr/>
          <p:nvPr userDrawn="1"/>
        </p:nvSpPr>
        <p:spPr>
          <a:xfrm>
            <a:off x="609600" y="2846862"/>
            <a:ext cx="10972800" cy="380010"/>
          </a:xfrm>
          <a:prstGeom prst="rect">
            <a:avLst/>
          </a:prstGeom>
          <a:solidFill>
            <a:schemeClr val="bg2"/>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dirty="0">
              <a:solidFill>
                <a:srgbClr val="000000"/>
              </a:solidFill>
            </a:endParaRPr>
          </a:p>
        </p:txBody>
      </p:sp>
      <p:sp>
        <p:nvSpPr>
          <p:cNvPr id="22" name="TextBox 21"/>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23" name="Straight Connector 22"/>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31" name="Title 1"/>
          <p:cNvSpPr>
            <a:spLocks noGrp="1"/>
          </p:cNvSpPr>
          <p:nvPr>
            <p:ph type="ctrTitle" hasCustomPrompt="1"/>
          </p:nvPr>
        </p:nvSpPr>
        <p:spPr>
          <a:xfrm>
            <a:off x="609600" y="3323645"/>
            <a:ext cx="10972800" cy="851482"/>
          </a:xfrm>
          <a:prstGeom prst="rect">
            <a:avLst/>
          </a:prstGeom>
        </p:spPr>
        <p:txBody>
          <a:bodyPr anchor="b">
            <a:noAutofit/>
          </a:bodyPr>
          <a:lstStyle>
            <a:lvl1pPr>
              <a:defRPr sz="5400" cap="none" baseline="0">
                <a:solidFill>
                  <a:schemeClr val="accent1"/>
                </a:solidFill>
              </a:defRPr>
            </a:lvl1pPr>
          </a:lstStyle>
          <a:p>
            <a:r>
              <a:rPr lang="en-US" dirty="0"/>
              <a:t>Section Title</a:t>
            </a:r>
          </a:p>
        </p:txBody>
      </p:sp>
      <p:cxnSp>
        <p:nvCxnSpPr>
          <p:cNvPr id="33" name="Straight Connector 32"/>
          <p:cNvCxnSpPr/>
          <p:nvPr userDrawn="1"/>
        </p:nvCxnSpPr>
        <p:spPr>
          <a:xfrm>
            <a:off x="609600" y="4293850"/>
            <a:ext cx="10972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512600"/>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14" name="TextBox 13"/>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15" name="Straight Connector 14"/>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3" name="Picture Placeholder 2"/>
          <p:cNvSpPr>
            <a:spLocks noGrp="1"/>
          </p:cNvSpPr>
          <p:nvPr>
            <p:ph type="pic" sz="quarter" idx="10" hasCustomPrompt="1"/>
          </p:nvPr>
        </p:nvSpPr>
        <p:spPr>
          <a:xfrm>
            <a:off x="609601" y="753035"/>
            <a:ext cx="10972799" cy="5199530"/>
          </a:xfrm>
          <a:prstGeom prst="rect">
            <a:avLst/>
          </a:prstGeom>
        </p:spPr>
        <p:txBody>
          <a:bodyPr/>
          <a:lstStyle>
            <a:lvl1pPr marL="0" indent="0">
              <a:buNone/>
              <a:defRPr/>
            </a:lvl1pPr>
          </a:lstStyle>
          <a:p>
            <a:r>
              <a:rPr lang="en-US" dirty="0"/>
              <a:t>Photo</a:t>
            </a:r>
          </a:p>
        </p:txBody>
      </p:sp>
    </p:spTree>
    <p:extLst>
      <p:ext uri="{BB962C8B-B14F-4D97-AF65-F5344CB8AC3E}">
        <p14:creationId xmlns:p14="http://schemas.microsoft.com/office/powerpoint/2010/main" val="42063144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 + Description">
    <p:spTree>
      <p:nvGrpSpPr>
        <p:cNvPr id="1" name=""/>
        <p:cNvGrpSpPr/>
        <p:nvPr/>
      </p:nvGrpSpPr>
      <p:grpSpPr>
        <a:xfrm>
          <a:off x="0" y="0"/>
          <a:ext cx="0" cy="0"/>
          <a:chOff x="0" y="0"/>
          <a:chExt cx="0" cy="0"/>
        </a:xfrm>
      </p:grpSpPr>
      <p:sp>
        <p:nvSpPr>
          <p:cNvPr id="14" name="TextBox 13"/>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15" name="Straight Connector 14"/>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22" name="Title 1"/>
          <p:cNvSpPr>
            <a:spLocks noGrp="1"/>
          </p:cNvSpPr>
          <p:nvPr>
            <p:ph type="title" hasCustomPrompt="1"/>
          </p:nvPr>
        </p:nvSpPr>
        <p:spPr>
          <a:xfrm>
            <a:off x="609600" y="683529"/>
            <a:ext cx="10972800" cy="763135"/>
          </a:xfrm>
          <a:prstGeom prst="rect">
            <a:avLst/>
          </a:prstGeom>
        </p:spPr>
        <p:txBody>
          <a:bodyPr anchor="t"/>
          <a:lstStyle>
            <a:lvl1pPr>
              <a:defRPr/>
            </a:lvl1pPr>
          </a:lstStyle>
          <a:p>
            <a:r>
              <a:rPr lang="en-US" dirty="0"/>
              <a:t>Photo</a:t>
            </a:r>
          </a:p>
        </p:txBody>
      </p:sp>
      <p:sp>
        <p:nvSpPr>
          <p:cNvPr id="3" name="Picture Placeholder 2"/>
          <p:cNvSpPr>
            <a:spLocks noGrp="1"/>
          </p:cNvSpPr>
          <p:nvPr>
            <p:ph type="pic" sz="quarter" idx="10" hasCustomPrompt="1"/>
          </p:nvPr>
        </p:nvSpPr>
        <p:spPr>
          <a:xfrm>
            <a:off x="4929347" y="1792886"/>
            <a:ext cx="6653052" cy="3774608"/>
          </a:xfrm>
          <a:prstGeom prst="rect">
            <a:avLst/>
          </a:prstGeom>
        </p:spPr>
        <p:txBody>
          <a:bodyPr/>
          <a:lstStyle>
            <a:lvl1pPr marL="0" indent="0">
              <a:buNone/>
              <a:defRPr/>
            </a:lvl1pPr>
          </a:lstStyle>
          <a:p>
            <a:r>
              <a:rPr lang="en-US" dirty="0"/>
              <a:t>Photo</a:t>
            </a:r>
          </a:p>
        </p:txBody>
      </p:sp>
      <p:sp>
        <p:nvSpPr>
          <p:cNvPr id="24" name="Text Placeholder 4"/>
          <p:cNvSpPr>
            <a:spLocks noGrp="1"/>
          </p:cNvSpPr>
          <p:nvPr>
            <p:ph type="body" sz="quarter" idx="11" hasCustomPrompt="1"/>
          </p:nvPr>
        </p:nvSpPr>
        <p:spPr>
          <a:xfrm>
            <a:off x="609601" y="1796191"/>
            <a:ext cx="3980329" cy="3753994"/>
          </a:xfrm>
          <a:prstGeom prst="rect">
            <a:avLst/>
          </a:prstGeom>
        </p:spPr>
        <p:txBody>
          <a:bodyPr>
            <a:normAutofit/>
          </a:bodyPr>
          <a:lstStyle>
            <a:lvl1pPr marL="0" indent="0">
              <a:buNone/>
              <a:defRPr sz="2000"/>
            </a:lvl1pPr>
            <a:lvl2pPr marL="404813" indent="0">
              <a:buNone/>
              <a:defRPr sz="1600"/>
            </a:lvl2pPr>
            <a:lvl3pPr marL="839788" indent="0">
              <a:buNone/>
              <a:defRPr sz="1600"/>
            </a:lvl3pPr>
          </a:lstStyle>
          <a:p>
            <a:pPr lvl="0"/>
            <a:r>
              <a:rPr lang="en-US" dirty="0"/>
              <a:t>Descriptive copy</a:t>
            </a:r>
          </a:p>
        </p:txBody>
      </p:sp>
    </p:spTree>
    <p:extLst>
      <p:ext uri="{BB962C8B-B14F-4D97-AF65-F5344CB8AC3E}">
        <p14:creationId xmlns:p14="http://schemas.microsoft.com/office/powerpoint/2010/main" val="25436645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14" name="TextBox 13"/>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15" name="Straight Connector 14"/>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22" name="Title 1"/>
          <p:cNvSpPr>
            <a:spLocks noGrp="1"/>
          </p:cNvSpPr>
          <p:nvPr>
            <p:ph type="title" hasCustomPrompt="1"/>
          </p:nvPr>
        </p:nvSpPr>
        <p:spPr>
          <a:xfrm>
            <a:off x="609600" y="683529"/>
            <a:ext cx="10972800" cy="763135"/>
          </a:xfrm>
          <a:prstGeom prst="rect">
            <a:avLst/>
          </a:prstGeom>
        </p:spPr>
        <p:txBody>
          <a:bodyPr anchor="t"/>
          <a:lstStyle>
            <a:lvl1pPr>
              <a:defRPr/>
            </a:lvl1pPr>
          </a:lstStyle>
          <a:p>
            <a:r>
              <a:rPr lang="en-US" dirty="0"/>
              <a:t>Contacts</a:t>
            </a:r>
          </a:p>
        </p:txBody>
      </p:sp>
      <p:sp>
        <p:nvSpPr>
          <p:cNvPr id="3" name="Picture Placeholder 2"/>
          <p:cNvSpPr>
            <a:spLocks noGrp="1"/>
          </p:cNvSpPr>
          <p:nvPr>
            <p:ph type="pic" sz="quarter" idx="10" hasCustomPrompt="1"/>
          </p:nvPr>
        </p:nvSpPr>
        <p:spPr>
          <a:xfrm>
            <a:off x="802105" y="1997911"/>
            <a:ext cx="1844843" cy="1393255"/>
          </a:xfrm>
          <a:prstGeom prst="rect">
            <a:avLst/>
          </a:prstGeom>
        </p:spPr>
        <p:txBody>
          <a:bodyPr/>
          <a:lstStyle>
            <a:lvl1pPr marL="0" indent="0">
              <a:buNone/>
              <a:defRPr/>
            </a:lvl1pPr>
          </a:lstStyle>
          <a:p>
            <a:r>
              <a:rPr lang="en-US" dirty="0"/>
              <a:t>Picture</a:t>
            </a:r>
          </a:p>
        </p:txBody>
      </p:sp>
      <p:sp>
        <p:nvSpPr>
          <p:cNvPr id="5" name="Text Placeholder 4"/>
          <p:cNvSpPr>
            <a:spLocks noGrp="1"/>
          </p:cNvSpPr>
          <p:nvPr>
            <p:ph type="body" sz="quarter" idx="12" hasCustomPrompt="1"/>
          </p:nvPr>
        </p:nvSpPr>
        <p:spPr>
          <a:xfrm>
            <a:off x="2823631" y="1998664"/>
            <a:ext cx="3272368" cy="395287"/>
          </a:xfrm>
          <a:prstGeom prst="rect">
            <a:avLst/>
          </a:prstGeom>
        </p:spPr>
        <p:txBody>
          <a:bodyPr/>
          <a:lstStyle>
            <a:lvl1pPr marL="0" indent="0">
              <a:buNone/>
              <a:defRPr>
                <a:solidFill>
                  <a:schemeClr val="tx2"/>
                </a:solidFill>
              </a:defRPr>
            </a:lvl1pPr>
          </a:lstStyle>
          <a:p>
            <a:pPr lvl="0"/>
            <a:r>
              <a:rPr lang="en-US" dirty="0"/>
              <a:t>Name</a:t>
            </a:r>
          </a:p>
        </p:txBody>
      </p:sp>
      <p:sp>
        <p:nvSpPr>
          <p:cNvPr id="13" name="Text Placeholder 4"/>
          <p:cNvSpPr>
            <a:spLocks noGrp="1"/>
          </p:cNvSpPr>
          <p:nvPr>
            <p:ph type="body" sz="quarter" idx="13" hasCustomPrompt="1"/>
          </p:nvPr>
        </p:nvSpPr>
        <p:spPr>
          <a:xfrm>
            <a:off x="2823631" y="2514949"/>
            <a:ext cx="3272368" cy="345565"/>
          </a:xfrm>
          <a:prstGeom prst="rect">
            <a:avLst/>
          </a:prstGeom>
        </p:spPr>
        <p:txBody>
          <a:bodyPr>
            <a:normAutofit/>
          </a:bodyPr>
          <a:lstStyle>
            <a:lvl1pPr marL="0" indent="0">
              <a:buNone/>
              <a:defRPr sz="1400" i="0" baseline="0"/>
            </a:lvl1pPr>
          </a:lstStyle>
          <a:p>
            <a:pPr lvl="0"/>
            <a:r>
              <a:rPr lang="en-US" dirty="0"/>
              <a:t>Title</a:t>
            </a:r>
          </a:p>
        </p:txBody>
      </p:sp>
      <p:sp>
        <p:nvSpPr>
          <p:cNvPr id="29" name="Picture Placeholder 2"/>
          <p:cNvSpPr>
            <a:spLocks noGrp="1"/>
          </p:cNvSpPr>
          <p:nvPr>
            <p:ph type="pic" sz="quarter" idx="14" hasCustomPrompt="1"/>
          </p:nvPr>
        </p:nvSpPr>
        <p:spPr>
          <a:xfrm>
            <a:off x="6312345" y="1997911"/>
            <a:ext cx="1844843" cy="1393255"/>
          </a:xfrm>
          <a:prstGeom prst="rect">
            <a:avLst/>
          </a:prstGeom>
        </p:spPr>
        <p:txBody>
          <a:bodyPr/>
          <a:lstStyle>
            <a:lvl1pPr marL="0" indent="0">
              <a:buNone/>
              <a:defRPr/>
            </a:lvl1pPr>
          </a:lstStyle>
          <a:p>
            <a:r>
              <a:rPr lang="en-US" dirty="0"/>
              <a:t>Picture</a:t>
            </a:r>
          </a:p>
        </p:txBody>
      </p:sp>
      <p:sp>
        <p:nvSpPr>
          <p:cNvPr id="32" name="Picture Placeholder 2"/>
          <p:cNvSpPr>
            <a:spLocks noGrp="1"/>
          </p:cNvSpPr>
          <p:nvPr>
            <p:ph type="pic" sz="quarter" idx="17"/>
          </p:nvPr>
        </p:nvSpPr>
        <p:spPr>
          <a:xfrm>
            <a:off x="828623" y="3807049"/>
            <a:ext cx="1844843" cy="1393255"/>
          </a:xfrm>
          <a:prstGeom prst="rect">
            <a:avLst/>
          </a:prstGeom>
        </p:spPr>
        <p:txBody>
          <a:bodyPr/>
          <a:lstStyle>
            <a:lvl1pPr marL="0" indent="0">
              <a:buNone/>
              <a:defRPr/>
            </a:lvl1pPr>
          </a:lstStyle>
          <a:p>
            <a:r>
              <a:rPr lang="en-US"/>
              <a:t>Click icon to add picture</a:t>
            </a:r>
            <a:endParaRPr lang="en-US" dirty="0"/>
          </a:p>
        </p:txBody>
      </p:sp>
      <p:sp>
        <p:nvSpPr>
          <p:cNvPr id="35" name="Picture Placeholder 2"/>
          <p:cNvSpPr>
            <a:spLocks noGrp="1"/>
          </p:cNvSpPr>
          <p:nvPr>
            <p:ph type="pic" sz="quarter" idx="20"/>
          </p:nvPr>
        </p:nvSpPr>
        <p:spPr>
          <a:xfrm>
            <a:off x="6338862" y="3807049"/>
            <a:ext cx="1844843" cy="1393255"/>
          </a:xfrm>
          <a:prstGeom prst="rect">
            <a:avLst/>
          </a:prstGeom>
        </p:spPr>
        <p:txBody>
          <a:bodyPr/>
          <a:lstStyle>
            <a:lvl1pPr marL="0" indent="0">
              <a:buNone/>
              <a:defRPr/>
            </a:lvl1pPr>
          </a:lstStyle>
          <a:p>
            <a:r>
              <a:rPr lang="en-US"/>
              <a:t>Click icon to add picture</a:t>
            </a:r>
            <a:endParaRPr lang="en-US" dirty="0"/>
          </a:p>
        </p:txBody>
      </p:sp>
      <p:sp>
        <p:nvSpPr>
          <p:cNvPr id="38" name="Text Placeholder 4"/>
          <p:cNvSpPr>
            <a:spLocks noGrp="1"/>
          </p:cNvSpPr>
          <p:nvPr>
            <p:ph type="body" sz="quarter" idx="23" hasCustomPrompt="1"/>
          </p:nvPr>
        </p:nvSpPr>
        <p:spPr>
          <a:xfrm>
            <a:off x="3083857" y="2811193"/>
            <a:ext cx="2964328" cy="628100"/>
          </a:xfrm>
          <a:prstGeom prst="rect">
            <a:avLst/>
          </a:prstGeom>
        </p:spPr>
        <p:txBody>
          <a:bodyPr>
            <a:normAutofit/>
          </a:bodyPr>
          <a:lstStyle>
            <a:lvl1pPr marL="0" indent="0">
              <a:spcBef>
                <a:spcPts val="0"/>
              </a:spcBef>
              <a:buNone/>
              <a:defRPr sz="1200" i="0" baseline="0"/>
            </a:lvl1pPr>
          </a:lstStyle>
          <a:p>
            <a:pPr lvl="0"/>
            <a:r>
              <a:rPr lang="en-US" dirty="0"/>
              <a:t>123.456.7890</a:t>
            </a:r>
            <a:br>
              <a:rPr lang="en-US" dirty="0"/>
            </a:br>
            <a:r>
              <a:rPr lang="en-US" dirty="0"/>
              <a:t>sample@hbrconsulting.com</a:t>
            </a:r>
          </a:p>
        </p:txBody>
      </p:sp>
      <p:sp>
        <p:nvSpPr>
          <p:cNvPr id="39" name="Text Placeholder 4"/>
          <p:cNvSpPr>
            <a:spLocks noGrp="1"/>
          </p:cNvSpPr>
          <p:nvPr>
            <p:ph type="body" sz="quarter" idx="24" hasCustomPrompt="1"/>
          </p:nvPr>
        </p:nvSpPr>
        <p:spPr>
          <a:xfrm>
            <a:off x="2823631" y="3807293"/>
            <a:ext cx="3272368" cy="395287"/>
          </a:xfrm>
          <a:prstGeom prst="rect">
            <a:avLst/>
          </a:prstGeom>
        </p:spPr>
        <p:txBody>
          <a:bodyPr/>
          <a:lstStyle>
            <a:lvl1pPr marL="0" indent="0">
              <a:buNone/>
              <a:defRPr>
                <a:solidFill>
                  <a:schemeClr val="tx2"/>
                </a:solidFill>
              </a:defRPr>
            </a:lvl1pPr>
          </a:lstStyle>
          <a:p>
            <a:pPr lvl="0"/>
            <a:r>
              <a:rPr lang="en-US" dirty="0"/>
              <a:t>Name</a:t>
            </a:r>
          </a:p>
        </p:txBody>
      </p:sp>
      <p:sp>
        <p:nvSpPr>
          <p:cNvPr id="40" name="Text Placeholder 4"/>
          <p:cNvSpPr>
            <a:spLocks noGrp="1"/>
          </p:cNvSpPr>
          <p:nvPr>
            <p:ph type="body" sz="quarter" idx="25" hasCustomPrompt="1"/>
          </p:nvPr>
        </p:nvSpPr>
        <p:spPr>
          <a:xfrm>
            <a:off x="2823631" y="4323578"/>
            <a:ext cx="3272368" cy="345565"/>
          </a:xfrm>
          <a:prstGeom prst="rect">
            <a:avLst/>
          </a:prstGeom>
        </p:spPr>
        <p:txBody>
          <a:bodyPr>
            <a:normAutofit/>
          </a:bodyPr>
          <a:lstStyle>
            <a:lvl1pPr marL="0" indent="0">
              <a:buNone/>
              <a:defRPr sz="1400" i="0" baseline="0"/>
            </a:lvl1pPr>
          </a:lstStyle>
          <a:p>
            <a:pPr lvl="0"/>
            <a:r>
              <a:rPr lang="en-US" dirty="0"/>
              <a:t>Title</a:t>
            </a:r>
          </a:p>
        </p:txBody>
      </p:sp>
      <p:sp>
        <p:nvSpPr>
          <p:cNvPr id="42" name="Text Placeholder 4"/>
          <p:cNvSpPr>
            <a:spLocks noGrp="1"/>
          </p:cNvSpPr>
          <p:nvPr>
            <p:ph type="body" sz="quarter" idx="27" hasCustomPrompt="1"/>
          </p:nvPr>
        </p:nvSpPr>
        <p:spPr>
          <a:xfrm>
            <a:off x="8310032" y="1998664"/>
            <a:ext cx="3272368" cy="395287"/>
          </a:xfrm>
          <a:prstGeom prst="rect">
            <a:avLst/>
          </a:prstGeom>
        </p:spPr>
        <p:txBody>
          <a:bodyPr/>
          <a:lstStyle>
            <a:lvl1pPr marL="0" indent="0">
              <a:buNone/>
              <a:defRPr>
                <a:solidFill>
                  <a:schemeClr val="tx2"/>
                </a:solidFill>
              </a:defRPr>
            </a:lvl1pPr>
          </a:lstStyle>
          <a:p>
            <a:pPr lvl="0"/>
            <a:r>
              <a:rPr lang="en-US" dirty="0"/>
              <a:t>Name</a:t>
            </a:r>
          </a:p>
        </p:txBody>
      </p:sp>
      <p:sp>
        <p:nvSpPr>
          <p:cNvPr id="43" name="Text Placeholder 4"/>
          <p:cNvSpPr>
            <a:spLocks noGrp="1"/>
          </p:cNvSpPr>
          <p:nvPr>
            <p:ph type="body" sz="quarter" idx="28" hasCustomPrompt="1"/>
          </p:nvPr>
        </p:nvSpPr>
        <p:spPr>
          <a:xfrm>
            <a:off x="8310032" y="2514949"/>
            <a:ext cx="3272368" cy="345565"/>
          </a:xfrm>
          <a:prstGeom prst="rect">
            <a:avLst/>
          </a:prstGeom>
        </p:spPr>
        <p:txBody>
          <a:bodyPr>
            <a:normAutofit/>
          </a:bodyPr>
          <a:lstStyle>
            <a:lvl1pPr marL="0" indent="0">
              <a:buNone/>
              <a:defRPr sz="1400" i="0" baseline="0"/>
            </a:lvl1pPr>
          </a:lstStyle>
          <a:p>
            <a:pPr lvl="0"/>
            <a:r>
              <a:rPr lang="en-US" dirty="0"/>
              <a:t>Title</a:t>
            </a:r>
          </a:p>
        </p:txBody>
      </p:sp>
      <p:sp>
        <p:nvSpPr>
          <p:cNvPr id="45" name="Text Placeholder 4"/>
          <p:cNvSpPr>
            <a:spLocks noGrp="1"/>
          </p:cNvSpPr>
          <p:nvPr>
            <p:ph type="body" sz="quarter" idx="30" hasCustomPrompt="1"/>
          </p:nvPr>
        </p:nvSpPr>
        <p:spPr>
          <a:xfrm>
            <a:off x="8310032" y="3807293"/>
            <a:ext cx="3272368" cy="395287"/>
          </a:xfrm>
          <a:prstGeom prst="rect">
            <a:avLst/>
          </a:prstGeom>
        </p:spPr>
        <p:txBody>
          <a:bodyPr/>
          <a:lstStyle>
            <a:lvl1pPr marL="0" indent="0">
              <a:buNone/>
              <a:defRPr>
                <a:solidFill>
                  <a:schemeClr val="tx2"/>
                </a:solidFill>
              </a:defRPr>
            </a:lvl1pPr>
          </a:lstStyle>
          <a:p>
            <a:pPr lvl="0"/>
            <a:r>
              <a:rPr lang="en-US" dirty="0"/>
              <a:t>Name</a:t>
            </a:r>
          </a:p>
        </p:txBody>
      </p:sp>
      <p:sp>
        <p:nvSpPr>
          <p:cNvPr id="46" name="Text Placeholder 4"/>
          <p:cNvSpPr>
            <a:spLocks noGrp="1"/>
          </p:cNvSpPr>
          <p:nvPr>
            <p:ph type="body" sz="quarter" idx="31" hasCustomPrompt="1"/>
          </p:nvPr>
        </p:nvSpPr>
        <p:spPr>
          <a:xfrm>
            <a:off x="8310032" y="4323578"/>
            <a:ext cx="3272368" cy="345565"/>
          </a:xfrm>
          <a:prstGeom prst="rect">
            <a:avLst/>
          </a:prstGeom>
        </p:spPr>
        <p:txBody>
          <a:bodyPr>
            <a:normAutofit/>
          </a:bodyPr>
          <a:lstStyle>
            <a:lvl1pPr marL="0" indent="0">
              <a:buNone/>
              <a:defRPr sz="1400" i="0" baseline="0"/>
            </a:lvl1pPr>
          </a:lstStyle>
          <a:p>
            <a:pPr lvl="0"/>
            <a:r>
              <a:rPr lang="en-US" dirty="0"/>
              <a:t>Title</a:t>
            </a:r>
          </a:p>
        </p:txBody>
      </p:sp>
      <p:sp>
        <p:nvSpPr>
          <p:cNvPr id="49" name="Text Placeholder 4"/>
          <p:cNvSpPr>
            <a:spLocks noGrp="1"/>
          </p:cNvSpPr>
          <p:nvPr>
            <p:ph type="body" sz="quarter" idx="44" hasCustomPrompt="1"/>
          </p:nvPr>
        </p:nvSpPr>
        <p:spPr>
          <a:xfrm>
            <a:off x="8578408" y="2810553"/>
            <a:ext cx="2964328" cy="628100"/>
          </a:xfrm>
          <a:prstGeom prst="rect">
            <a:avLst/>
          </a:prstGeom>
        </p:spPr>
        <p:txBody>
          <a:bodyPr>
            <a:normAutofit/>
          </a:bodyPr>
          <a:lstStyle>
            <a:lvl1pPr marL="0" indent="0">
              <a:spcBef>
                <a:spcPts val="0"/>
              </a:spcBef>
              <a:buNone/>
              <a:defRPr sz="1200" i="0" baseline="0"/>
            </a:lvl1pPr>
          </a:lstStyle>
          <a:p>
            <a:pPr lvl="0"/>
            <a:r>
              <a:rPr lang="en-US" dirty="0"/>
              <a:t>123.456.7890</a:t>
            </a:r>
            <a:br>
              <a:rPr lang="en-US" dirty="0"/>
            </a:br>
            <a:r>
              <a:rPr lang="en-US" dirty="0"/>
              <a:t>sample@hbrconsulting.com</a:t>
            </a:r>
          </a:p>
        </p:txBody>
      </p:sp>
      <p:sp>
        <p:nvSpPr>
          <p:cNvPr id="51" name="Text Placeholder 4"/>
          <p:cNvSpPr>
            <a:spLocks noGrp="1"/>
          </p:cNvSpPr>
          <p:nvPr>
            <p:ph type="body" sz="quarter" idx="45" hasCustomPrompt="1"/>
          </p:nvPr>
        </p:nvSpPr>
        <p:spPr>
          <a:xfrm>
            <a:off x="3083857" y="4603946"/>
            <a:ext cx="2964328" cy="628100"/>
          </a:xfrm>
          <a:prstGeom prst="rect">
            <a:avLst/>
          </a:prstGeom>
        </p:spPr>
        <p:txBody>
          <a:bodyPr>
            <a:normAutofit/>
          </a:bodyPr>
          <a:lstStyle>
            <a:lvl1pPr marL="0" indent="0">
              <a:spcBef>
                <a:spcPts val="0"/>
              </a:spcBef>
              <a:buNone/>
              <a:defRPr sz="1200" i="0" baseline="0"/>
            </a:lvl1pPr>
          </a:lstStyle>
          <a:p>
            <a:pPr lvl="0"/>
            <a:r>
              <a:rPr lang="en-US" dirty="0"/>
              <a:t>123.456.7890</a:t>
            </a:r>
            <a:br>
              <a:rPr lang="en-US" dirty="0"/>
            </a:br>
            <a:r>
              <a:rPr lang="en-US" dirty="0"/>
              <a:t>sample@hbrconsulting.com</a:t>
            </a:r>
          </a:p>
        </p:txBody>
      </p:sp>
      <p:sp>
        <p:nvSpPr>
          <p:cNvPr id="53" name="Text Placeholder 4"/>
          <p:cNvSpPr>
            <a:spLocks noGrp="1"/>
          </p:cNvSpPr>
          <p:nvPr>
            <p:ph type="body" sz="quarter" idx="46" hasCustomPrompt="1"/>
          </p:nvPr>
        </p:nvSpPr>
        <p:spPr>
          <a:xfrm>
            <a:off x="8573800" y="4585436"/>
            <a:ext cx="2964328" cy="628100"/>
          </a:xfrm>
          <a:prstGeom prst="rect">
            <a:avLst/>
          </a:prstGeom>
        </p:spPr>
        <p:txBody>
          <a:bodyPr>
            <a:normAutofit/>
          </a:bodyPr>
          <a:lstStyle>
            <a:lvl1pPr marL="0" indent="0">
              <a:spcBef>
                <a:spcPts val="0"/>
              </a:spcBef>
              <a:buNone/>
              <a:defRPr sz="1200" i="0" baseline="0"/>
            </a:lvl1pPr>
          </a:lstStyle>
          <a:p>
            <a:pPr lvl="0"/>
            <a:r>
              <a:rPr lang="en-US" dirty="0"/>
              <a:t>123.456.7890</a:t>
            </a:r>
            <a:br>
              <a:rPr lang="en-US" dirty="0"/>
            </a:br>
            <a:r>
              <a:rPr lang="en-US" dirty="0"/>
              <a:t>sample@hbrconsulting.com</a:t>
            </a:r>
          </a:p>
        </p:txBody>
      </p:sp>
      <p:sp>
        <p:nvSpPr>
          <p:cNvPr id="6" name="Text Placeholder 5"/>
          <p:cNvSpPr>
            <a:spLocks noGrp="1"/>
          </p:cNvSpPr>
          <p:nvPr>
            <p:ph type="body" sz="quarter" idx="47" hasCustomPrompt="1"/>
          </p:nvPr>
        </p:nvSpPr>
        <p:spPr>
          <a:xfrm>
            <a:off x="2826134" y="2813635"/>
            <a:ext cx="459316" cy="636588"/>
          </a:xfrm>
          <a:prstGeom prst="rect">
            <a:avLst/>
          </a:prstGeom>
        </p:spPr>
        <p:txBody>
          <a:bodyPr/>
          <a:lstStyle>
            <a:lvl1pPr marL="0" indent="0">
              <a:lnSpc>
                <a:spcPct val="100000"/>
              </a:lnSpc>
              <a:spcBef>
                <a:spcPts val="0"/>
              </a:spcBef>
              <a:buNone/>
              <a:defRPr sz="1200" b="1">
                <a:solidFill>
                  <a:schemeClr val="tx2"/>
                </a:solidFill>
              </a:defRPr>
            </a:lvl1pPr>
          </a:lstStyle>
          <a:p>
            <a:pPr lvl="0"/>
            <a:r>
              <a:rPr lang="en-US" dirty="0"/>
              <a:t>O</a:t>
            </a:r>
            <a:br>
              <a:rPr lang="en-US" dirty="0"/>
            </a:br>
            <a:r>
              <a:rPr lang="en-US" dirty="0"/>
              <a:t>E</a:t>
            </a:r>
          </a:p>
        </p:txBody>
      </p:sp>
      <p:sp>
        <p:nvSpPr>
          <p:cNvPr id="28" name="Text Placeholder 5"/>
          <p:cNvSpPr>
            <a:spLocks noGrp="1"/>
          </p:cNvSpPr>
          <p:nvPr>
            <p:ph type="body" sz="quarter" idx="48" hasCustomPrompt="1"/>
          </p:nvPr>
        </p:nvSpPr>
        <p:spPr>
          <a:xfrm>
            <a:off x="8312273" y="2813359"/>
            <a:ext cx="459316" cy="636588"/>
          </a:xfrm>
          <a:prstGeom prst="rect">
            <a:avLst/>
          </a:prstGeom>
        </p:spPr>
        <p:txBody>
          <a:bodyPr/>
          <a:lstStyle>
            <a:lvl1pPr marL="0" indent="0">
              <a:spcBef>
                <a:spcPts val="0"/>
              </a:spcBef>
              <a:buNone/>
              <a:defRPr sz="1200" b="1">
                <a:solidFill>
                  <a:schemeClr val="tx2"/>
                </a:solidFill>
              </a:defRPr>
            </a:lvl1pPr>
          </a:lstStyle>
          <a:p>
            <a:pPr lvl="0"/>
            <a:r>
              <a:rPr lang="en-US" dirty="0"/>
              <a:t>O</a:t>
            </a:r>
            <a:br>
              <a:rPr lang="en-US" dirty="0"/>
            </a:br>
            <a:r>
              <a:rPr lang="en-US" dirty="0"/>
              <a:t>E</a:t>
            </a:r>
          </a:p>
        </p:txBody>
      </p:sp>
      <p:sp>
        <p:nvSpPr>
          <p:cNvPr id="30" name="Text Placeholder 5"/>
          <p:cNvSpPr>
            <a:spLocks noGrp="1"/>
          </p:cNvSpPr>
          <p:nvPr>
            <p:ph type="body" sz="quarter" idx="49" hasCustomPrompt="1"/>
          </p:nvPr>
        </p:nvSpPr>
        <p:spPr>
          <a:xfrm>
            <a:off x="2826134" y="4602653"/>
            <a:ext cx="459316" cy="636588"/>
          </a:xfrm>
          <a:prstGeom prst="rect">
            <a:avLst/>
          </a:prstGeom>
        </p:spPr>
        <p:txBody>
          <a:bodyPr/>
          <a:lstStyle>
            <a:lvl1pPr marL="0" indent="0">
              <a:spcBef>
                <a:spcPts val="0"/>
              </a:spcBef>
              <a:buNone/>
              <a:defRPr sz="1200" b="1">
                <a:solidFill>
                  <a:schemeClr val="tx2"/>
                </a:solidFill>
              </a:defRPr>
            </a:lvl1pPr>
          </a:lstStyle>
          <a:p>
            <a:pPr lvl="0"/>
            <a:r>
              <a:rPr lang="en-US" dirty="0"/>
              <a:t>O</a:t>
            </a:r>
            <a:br>
              <a:rPr lang="en-US" dirty="0"/>
            </a:br>
            <a:r>
              <a:rPr lang="en-US" dirty="0"/>
              <a:t>E</a:t>
            </a:r>
          </a:p>
        </p:txBody>
      </p:sp>
      <p:sp>
        <p:nvSpPr>
          <p:cNvPr id="31" name="Text Placeholder 5"/>
          <p:cNvSpPr>
            <a:spLocks noGrp="1"/>
          </p:cNvSpPr>
          <p:nvPr>
            <p:ph type="body" sz="quarter" idx="50" hasCustomPrompt="1"/>
          </p:nvPr>
        </p:nvSpPr>
        <p:spPr>
          <a:xfrm>
            <a:off x="8310033" y="4576948"/>
            <a:ext cx="459316" cy="636588"/>
          </a:xfrm>
          <a:prstGeom prst="rect">
            <a:avLst/>
          </a:prstGeom>
        </p:spPr>
        <p:txBody>
          <a:bodyPr/>
          <a:lstStyle>
            <a:lvl1pPr marL="0" indent="0">
              <a:spcBef>
                <a:spcPts val="0"/>
              </a:spcBef>
              <a:buNone/>
              <a:defRPr sz="1200" b="1">
                <a:solidFill>
                  <a:schemeClr val="tx2"/>
                </a:solidFill>
              </a:defRPr>
            </a:lvl1pPr>
          </a:lstStyle>
          <a:p>
            <a:pPr lvl="0"/>
            <a:r>
              <a:rPr lang="en-US" dirty="0"/>
              <a:t>O</a:t>
            </a:r>
            <a:br>
              <a:rPr lang="en-US" dirty="0"/>
            </a:br>
            <a:r>
              <a:rPr lang="en-US" dirty="0"/>
              <a:t>E</a:t>
            </a:r>
          </a:p>
        </p:txBody>
      </p:sp>
    </p:spTree>
    <p:extLst>
      <p:ext uri="{BB962C8B-B14F-4D97-AF65-F5344CB8AC3E}">
        <p14:creationId xmlns:p14="http://schemas.microsoft.com/office/powerpoint/2010/main" val="31835299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3076353" y="1936083"/>
            <a:ext cx="6396049" cy="3408223"/>
          </a:xfrm>
          <a:prstGeom prst="rect">
            <a:avLst/>
          </a:prstGeom>
        </p:spPr>
      </p:pic>
    </p:spTree>
    <p:extLst>
      <p:ext uri="{BB962C8B-B14F-4D97-AF65-F5344CB8AC3E}">
        <p14:creationId xmlns:p14="http://schemas.microsoft.com/office/powerpoint/2010/main" val="1658756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CFA05009-89B2-458B-8E8F-955F9A9B3689}" type="datetimeFigureOut">
              <a:rPr lang="en-US" smtClean="0"/>
              <a:t>11/15/2018</a:t>
            </a:fld>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93F195DD-7506-4FF8-A1CC-91435C915686}" type="slidenum">
              <a:rPr lang="en-US" smtClean="0"/>
              <a:t>‹#›</a:t>
            </a:fld>
            <a:endParaRPr lang="en-US"/>
          </a:p>
        </p:txBody>
      </p:sp>
    </p:spTree>
    <p:extLst>
      <p:ext uri="{BB962C8B-B14F-4D97-AF65-F5344CB8AC3E}">
        <p14:creationId xmlns:p14="http://schemas.microsoft.com/office/powerpoint/2010/main" val="41559481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2"/>
            <a:ext cx="911939" cy="365125"/>
          </a:xfrm>
          <a:prstGeom prst="rect">
            <a:avLst/>
          </a:prstGeom>
        </p:spPr>
        <p:txBody>
          <a:bodyPr/>
          <a:lstStyle/>
          <a:p>
            <a:fld id="{CFA05009-89B2-458B-8E8F-955F9A9B3689}" type="datetimeFigureOut">
              <a:rPr lang="en-US" smtClean="0"/>
              <a:t>11/15/2018</a:t>
            </a:fld>
            <a:endParaRPr lang="en-US"/>
          </a:p>
        </p:txBody>
      </p:sp>
      <p:sp>
        <p:nvSpPr>
          <p:cNvPr id="3" name="Footer Placeholder 2"/>
          <p:cNvSpPr>
            <a:spLocks noGrp="1"/>
          </p:cNvSpPr>
          <p:nvPr>
            <p:ph type="ftr" sz="quarter" idx="11"/>
          </p:nvPr>
        </p:nvSpPr>
        <p:spPr>
          <a:xfrm>
            <a:off x="677334" y="6041362"/>
            <a:ext cx="6297612"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93F195DD-7506-4FF8-A1CC-91435C915686}" type="slidenum">
              <a:rPr lang="en-US" smtClean="0"/>
              <a:t>‹#›</a:t>
            </a:fld>
            <a:endParaRPr lang="en-US"/>
          </a:p>
        </p:txBody>
      </p:sp>
    </p:spTree>
    <p:extLst>
      <p:ext uri="{BB962C8B-B14F-4D97-AF65-F5344CB8AC3E}">
        <p14:creationId xmlns:p14="http://schemas.microsoft.com/office/powerpoint/2010/main" val="24663654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086" y="730485"/>
            <a:ext cx="2565620" cy="796670"/>
          </a:xfrm>
          <a:prstGeom prst="rect">
            <a:avLst/>
          </a:prstGeom>
        </p:spPr>
      </p:pic>
      <p:sp>
        <p:nvSpPr>
          <p:cNvPr id="20" name="Title 1"/>
          <p:cNvSpPr>
            <a:spLocks noGrp="1"/>
          </p:cNvSpPr>
          <p:nvPr>
            <p:ph type="ctrTitle" hasCustomPrompt="1"/>
          </p:nvPr>
        </p:nvSpPr>
        <p:spPr>
          <a:xfrm>
            <a:off x="609600" y="3323645"/>
            <a:ext cx="10972800" cy="851482"/>
          </a:xfrm>
          <a:prstGeom prst="rect">
            <a:avLst/>
          </a:prstGeom>
        </p:spPr>
        <p:txBody>
          <a:bodyPr anchor="b">
            <a:noAutofit/>
          </a:bodyPr>
          <a:lstStyle>
            <a:lvl1pPr>
              <a:defRPr sz="5400" cap="none" baseline="0"/>
            </a:lvl1pPr>
          </a:lstStyle>
          <a:p>
            <a:r>
              <a:rPr lang="en-US" dirty="0"/>
              <a:t>Presentation Title</a:t>
            </a:r>
          </a:p>
        </p:txBody>
      </p:sp>
      <p:sp>
        <p:nvSpPr>
          <p:cNvPr id="21" name="Subtitle 2"/>
          <p:cNvSpPr>
            <a:spLocks noGrp="1"/>
          </p:cNvSpPr>
          <p:nvPr>
            <p:ph type="subTitle" idx="1" hasCustomPrompt="1"/>
          </p:nvPr>
        </p:nvSpPr>
        <p:spPr>
          <a:xfrm>
            <a:off x="609600" y="4468753"/>
            <a:ext cx="10972800" cy="953852"/>
          </a:xfrm>
          <a:prstGeom prst="rect">
            <a:avLst/>
          </a:prstGeom>
        </p:spPr>
        <p:txBody>
          <a:bodyPr/>
          <a:lstStyle>
            <a:lvl1pPr marL="0" indent="0" algn="l">
              <a:buNone/>
              <a:defRPr>
                <a:solidFill>
                  <a:schemeClr val="tx1">
                    <a:lumMod val="75000"/>
                    <a:lumOff val="2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Presentation subtitle</a:t>
            </a:r>
            <a:br>
              <a:rPr lang="en-US" dirty="0"/>
            </a:br>
            <a:r>
              <a:rPr lang="en-US" dirty="0"/>
              <a:t>Date</a:t>
            </a:r>
          </a:p>
        </p:txBody>
      </p:sp>
      <p:cxnSp>
        <p:nvCxnSpPr>
          <p:cNvPr id="22" name="Straight Connector 21"/>
          <p:cNvCxnSpPr/>
          <p:nvPr userDrawn="1"/>
        </p:nvCxnSpPr>
        <p:spPr>
          <a:xfrm>
            <a:off x="609600" y="4293850"/>
            <a:ext cx="10972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609601" y="6507048"/>
            <a:ext cx="4061639" cy="200055"/>
          </a:xfrm>
          <a:prstGeom prst="rect">
            <a:avLst/>
          </a:prstGeom>
          <a:noFill/>
        </p:spPr>
        <p:txBody>
          <a:bodyPr wrap="square" bIns="0" rtlCol="0" anchor="b">
            <a:spAutoFit/>
          </a:bodyPr>
          <a:lstStyle/>
          <a:p>
            <a:r>
              <a:rPr lang="en-US" sz="1000" dirty="0">
                <a:solidFill>
                  <a:srgbClr val="FFFFFF">
                    <a:lumMod val="50000"/>
                  </a:srgbClr>
                </a:solidFill>
              </a:rPr>
              <a:t>© 2018 HBR Consulting LLC. All rights reserved. </a:t>
            </a:r>
          </a:p>
        </p:txBody>
      </p:sp>
    </p:spTree>
    <p:extLst>
      <p:ext uri="{BB962C8B-B14F-4D97-AF65-F5344CB8AC3E}">
        <p14:creationId xmlns:p14="http://schemas.microsoft.com/office/powerpoint/2010/main" val="39739047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33400"/>
            <a:ext cx="10972800" cy="990600"/>
          </a:xfrm>
          <a:prstGeom prst="rect">
            <a:avLst/>
          </a:prstGeom>
        </p:spPr>
        <p:txBody>
          <a:bodyPr anchor="ctr"/>
          <a:lstStyle>
            <a:lvl1pPr>
              <a:defRPr/>
            </a:lvl1pPr>
          </a:lstStyle>
          <a:p>
            <a:r>
              <a:rPr lang="en-US" dirty="0"/>
              <a:t>Title</a:t>
            </a:r>
          </a:p>
        </p:txBody>
      </p:sp>
      <p:sp>
        <p:nvSpPr>
          <p:cNvPr id="5" name="Text Placeholder 4"/>
          <p:cNvSpPr>
            <a:spLocks noGrp="1"/>
          </p:cNvSpPr>
          <p:nvPr>
            <p:ph type="body" sz="quarter" idx="11"/>
          </p:nvPr>
        </p:nvSpPr>
        <p:spPr>
          <a:xfrm>
            <a:off x="609600" y="1541017"/>
            <a:ext cx="10972800" cy="4338637"/>
          </a:xfrm>
          <a:prstGeom prst="rect">
            <a:avLst/>
          </a:prstGeom>
        </p:spPr>
        <p:txBody>
          <a:bodyPr>
            <a:normAutofit/>
          </a:bodyPr>
          <a:lstStyle>
            <a:lvl1pPr>
              <a:buClr>
                <a:schemeClr val="tx2"/>
              </a:buClr>
              <a:defRPr sz="2000"/>
            </a:lvl1pPr>
            <a:lvl2pPr>
              <a:buClr>
                <a:schemeClr val="tx2"/>
              </a:buClr>
              <a:buSzPct val="100000"/>
              <a:defRPr sz="1600"/>
            </a:lvl2pPr>
            <a:lvl3pPr marL="1084263" indent="-244475">
              <a:buClr>
                <a:schemeClr val="tx2"/>
              </a:buClr>
              <a:buSzPct val="100000"/>
              <a:defRPr sz="1600"/>
            </a:lvl3pPr>
          </a:lstStyle>
          <a:p>
            <a:pPr lvl="0"/>
            <a:r>
              <a:rPr lang="en-US"/>
              <a:t>Edit Master text styles</a:t>
            </a:r>
          </a:p>
          <a:p>
            <a:pPr lvl="1"/>
            <a:r>
              <a:rPr lang="en-US"/>
              <a:t>Second level</a:t>
            </a:r>
          </a:p>
          <a:p>
            <a:pPr lvl="2"/>
            <a:r>
              <a:rPr lang="en-US"/>
              <a:t>Third level</a:t>
            </a:r>
          </a:p>
        </p:txBody>
      </p:sp>
      <p:sp>
        <p:nvSpPr>
          <p:cNvPr id="6" name="TextBox 5"/>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7" name="Straight Connector 6"/>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Tree>
    <p:extLst>
      <p:ext uri="{BB962C8B-B14F-4D97-AF65-F5344CB8AC3E}">
        <p14:creationId xmlns:p14="http://schemas.microsoft.com/office/powerpoint/2010/main" val="3478545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tx1"/>
        </a:solidFill>
        <a:effectLst/>
      </p:bgPr>
    </p:bg>
    <p:spTree>
      <p:nvGrpSpPr>
        <p:cNvPr id="1" name=""/>
        <p:cNvGrpSpPr/>
        <p:nvPr/>
      </p:nvGrpSpPr>
      <p:grpSpPr>
        <a:xfrm>
          <a:off x="0" y="0"/>
          <a:ext cx="0" cy="0"/>
          <a:chOff x="0" y="0"/>
          <a:chExt cx="0" cy="0"/>
        </a:xfrm>
      </p:grpSpPr>
      <p:sp>
        <p:nvSpPr>
          <p:cNvPr id="12" name="Rectangle 11"/>
          <p:cNvSpPr/>
          <p:nvPr userDrawn="1"/>
        </p:nvSpPr>
        <p:spPr>
          <a:xfrm>
            <a:off x="609600" y="2846862"/>
            <a:ext cx="10972800" cy="380010"/>
          </a:xfrm>
          <a:prstGeom prst="rect">
            <a:avLst/>
          </a:prstGeom>
          <a:solidFill>
            <a:schemeClr val="bg2"/>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dirty="0">
              <a:solidFill>
                <a:srgbClr val="000000"/>
              </a:solidFill>
            </a:endParaRPr>
          </a:p>
        </p:txBody>
      </p:sp>
      <p:sp>
        <p:nvSpPr>
          <p:cNvPr id="22" name="TextBox 21"/>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23" name="Straight Connector 22"/>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31" name="Title 1"/>
          <p:cNvSpPr>
            <a:spLocks noGrp="1"/>
          </p:cNvSpPr>
          <p:nvPr>
            <p:ph type="ctrTitle" hasCustomPrompt="1"/>
          </p:nvPr>
        </p:nvSpPr>
        <p:spPr>
          <a:xfrm>
            <a:off x="609600" y="3323645"/>
            <a:ext cx="10972800" cy="851482"/>
          </a:xfrm>
          <a:prstGeom prst="rect">
            <a:avLst/>
          </a:prstGeom>
        </p:spPr>
        <p:txBody>
          <a:bodyPr anchor="b">
            <a:noAutofit/>
          </a:bodyPr>
          <a:lstStyle>
            <a:lvl1pPr>
              <a:defRPr sz="5400" cap="none" baseline="0">
                <a:solidFill>
                  <a:schemeClr val="accent1"/>
                </a:solidFill>
              </a:defRPr>
            </a:lvl1pPr>
          </a:lstStyle>
          <a:p>
            <a:r>
              <a:rPr lang="en-US" dirty="0"/>
              <a:t>Section Title</a:t>
            </a:r>
          </a:p>
        </p:txBody>
      </p:sp>
      <p:cxnSp>
        <p:nvCxnSpPr>
          <p:cNvPr id="33" name="Straight Connector 32"/>
          <p:cNvCxnSpPr/>
          <p:nvPr userDrawn="1"/>
        </p:nvCxnSpPr>
        <p:spPr>
          <a:xfrm>
            <a:off x="609600" y="4293850"/>
            <a:ext cx="10972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577754"/>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ntent with Subtitle">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609600" y="533400"/>
            <a:ext cx="10972800" cy="990600"/>
          </a:xfrm>
          <a:prstGeom prst="rect">
            <a:avLst/>
          </a:prstGeom>
        </p:spPr>
        <p:txBody>
          <a:bodyPr anchor="ctr"/>
          <a:lstStyle>
            <a:lvl1pPr>
              <a:defRPr/>
            </a:lvl1pPr>
          </a:lstStyle>
          <a:p>
            <a:r>
              <a:rPr lang="en-US" dirty="0"/>
              <a:t>Title</a:t>
            </a:r>
          </a:p>
        </p:txBody>
      </p:sp>
      <p:sp>
        <p:nvSpPr>
          <p:cNvPr id="10" name="Content Placeholder 2"/>
          <p:cNvSpPr>
            <a:spLocks noGrp="1"/>
          </p:cNvSpPr>
          <p:nvPr>
            <p:ph idx="1" hasCustomPrompt="1"/>
          </p:nvPr>
        </p:nvSpPr>
        <p:spPr>
          <a:xfrm>
            <a:off x="609600" y="1253169"/>
            <a:ext cx="10972800" cy="366529"/>
          </a:xfrm>
          <a:prstGeom prst="rect">
            <a:avLst/>
          </a:prstGeom>
        </p:spPr>
        <p:txBody>
          <a:bodyPr/>
          <a:lstStyle>
            <a:lvl1pPr marL="0" indent="0">
              <a:buNone/>
              <a:defRPr>
                <a:solidFill>
                  <a:schemeClr val="tx1"/>
                </a:solidFill>
              </a:defRPr>
            </a:lvl1pPr>
            <a:lvl2pPr marL="404813" indent="0">
              <a:spcBef>
                <a:spcPts val="600"/>
              </a:spcBef>
              <a:buNone/>
              <a:defRPr>
                <a:solidFill>
                  <a:schemeClr val="tx1"/>
                </a:solidFill>
              </a:defRPr>
            </a:lvl2pPr>
            <a:lvl3pPr marL="925513" indent="0">
              <a:buFont typeface="Arial" panose="020B0604020202020204" pitchFamily="34" charset="0"/>
              <a:buNone/>
              <a:defRPr lang="en-US" sz="1600" kern="1200" baseline="0" dirty="0">
                <a:solidFill>
                  <a:schemeClr val="tx1"/>
                </a:solidFill>
                <a:latin typeface="+mn-lt"/>
                <a:ea typeface="+mn-ea"/>
                <a:cs typeface="+mn-cs"/>
              </a:defRPr>
            </a:lvl3pPr>
            <a:lvl6pPr marL="733055" indent="0">
              <a:spcBef>
                <a:spcPts val="600"/>
              </a:spcBef>
              <a:buFont typeface="Arial" panose="020B0604020202020204" pitchFamily="34" charset="0"/>
              <a:buNone/>
              <a:defRPr sz="1600"/>
            </a:lvl6pPr>
          </a:lstStyle>
          <a:p>
            <a:r>
              <a:rPr lang="en-US" dirty="0"/>
              <a:t>Subtitle</a:t>
            </a:r>
          </a:p>
        </p:txBody>
      </p:sp>
      <p:sp>
        <p:nvSpPr>
          <p:cNvPr id="22" name="TextBox 21"/>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23" name="Straight Connector 22"/>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9" name="Text Placeholder 4"/>
          <p:cNvSpPr>
            <a:spLocks noGrp="1"/>
          </p:cNvSpPr>
          <p:nvPr>
            <p:ph type="body" sz="quarter" idx="11"/>
          </p:nvPr>
        </p:nvSpPr>
        <p:spPr>
          <a:xfrm>
            <a:off x="609600" y="1792034"/>
            <a:ext cx="10972800" cy="4338637"/>
          </a:xfrm>
          <a:prstGeom prst="rect">
            <a:avLst/>
          </a:prstGeom>
        </p:spPr>
        <p:txBody>
          <a:bodyPr>
            <a:normAutofit/>
          </a:bodyPr>
          <a:lstStyle>
            <a:lvl1pPr>
              <a:buClr>
                <a:schemeClr val="tx2"/>
              </a:buClr>
              <a:defRPr sz="2000"/>
            </a:lvl1pPr>
            <a:lvl2pPr>
              <a:buClr>
                <a:schemeClr val="tx2"/>
              </a:buClr>
              <a:buSzPct val="100000"/>
              <a:defRPr sz="1600"/>
            </a:lvl2pPr>
            <a:lvl3pPr marL="1084263" indent="-244475">
              <a:buClr>
                <a:schemeClr val="tx2"/>
              </a:buClr>
              <a:buSzPct val="100000"/>
              <a:defRPr sz="16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059369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wo Column Content">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609600" y="533400"/>
            <a:ext cx="10972800" cy="990600"/>
          </a:xfrm>
          <a:prstGeom prst="rect">
            <a:avLst/>
          </a:prstGeom>
        </p:spPr>
        <p:txBody>
          <a:bodyPr anchor="ctr"/>
          <a:lstStyle>
            <a:lvl1pPr>
              <a:defRPr/>
            </a:lvl1pPr>
          </a:lstStyle>
          <a:p>
            <a:r>
              <a:rPr lang="en-US" dirty="0"/>
              <a:t>Title</a:t>
            </a:r>
          </a:p>
        </p:txBody>
      </p:sp>
      <p:sp>
        <p:nvSpPr>
          <p:cNvPr id="10" name="Content Placeholder 2"/>
          <p:cNvSpPr>
            <a:spLocks noGrp="1"/>
          </p:cNvSpPr>
          <p:nvPr>
            <p:ph idx="1" hasCustomPrompt="1"/>
          </p:nvPr>
        </p:nvSpPr>
        <p:spPr>
          <a:xfrm>
            <a:off x="609600" y="1253169"/>
            <a:ext cx="10972800" cy="366529"/>
          </a:xfrm>
          <a:prstGeom prst="rect">
            <a:avLst/>
          </a:prstGeom>
        </p:spPr>
        <p:txBody>
          <a:bodyPr/>
          <a:lstStyle>
            <a:lvl1pPr marL="0" indent="0">
              <a:buNone/>
              <a:defRPr>
                <a:solidFill>
                  <a:schemeClr val="tx1"/>
                </a:solidFill>
              </a:defRPr>
            </a:lvl1pPr>
            <a:lvl2pPr marL="404813" indent="0">
              <a:spcBef>
                <a:spcPts val="600"/>
              </a:spcBef>
              <a:buNone/>
              <a:defRPr>
                <a:solidFill>
                  <a:schemeClr val="tx1"/>
                </a:solidFill>
              </a:defRPr>
            </a:lvl2pPr>
            <a:lvl3pPr marL="925513" indent="0">
              <a:buFont typeface="Arial" panose="020B0604020202020204" pitchFamily="34" charset="0"/>
              <a:buNone/>
              <a:defRPr lang="en-US" sz="1600" kern="1200" baseline="0" dirty="0">
                <a:solidFill>
                  <a:schemeClr val="tx1"/>
                </a:solidFill>
                <a:latin typeface="+mn-lt"/>
                <a:ea typeface="+mn-ea"/>
                <a:cs typeface="+mn-cs"/>
              </a:defRPr>
            </a:lvl3pPr>
            <a:lvl6pPr marL="733055" indent="0">
              <a:spcBef>
                <a:spcPts val="600"/>
              </a:spcBef>
              <a:buFont typeface="Arial" panose="020B0604020202020204" pitchFamily="34" charset="0"/>
              <a:buNone/>
              <a:defRPr sz="1600"/>
            </a:lvl6pPr>
          </a:lstStyle>
          <a:p>
            <a:r>
              <a:rPr lang="en-US" dirty="0"/>
              <a:t>Subtitle</a:t>
            </a:r>
          </a:p>
        </p:txBody>
      </p:sp>
      <p:sp>
        <p:nvSpPr>
          <p:cNvPr id="22" name="TextBox 21"/>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23" name="Straight Connector 22"/>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12" name="Text Placeholder 4"/>
          <p:cNvSpPr>
            <a:spLocks noGrp="1"/>
          </p:cNvSpPr>
          <p:nvPr>
            <p:ph type="body" sz="quarter" idx="14"/>
          </p:nvPr>
        </p:nvSpPr>
        <p:spPr>
          <a:xfrm>
            <a:off x="6072096" y="1783068"/>
            <a:ext cx="5510305" cy="4338637"/>
          </a:xfrm>
          <a:prstGeom prst="rect">
            <a:avLst/>
          </a:prstGeom>
        </p:spPr>
        <p:txBody>
          <a:bodyPr>
            <a:normAutofit/>
          </a:bodyPr>
          <a:lstStyle>
            <a:lvl1pPr>
              <a:buClr>
                <a:schemeClr val="tx2"/>
              </a:buClr>
              <a:defRPr sz="2000"/>
            </a:lvl1pPr>
            <a:lvl2pPr>
              <a:buClr>
                <a:schemeClr val="tx2"/>
              </a:buClr>
              <a:buSzPct val="100000"/>
              <a:defRPr sz="1600"/>
            </a:lvl2pPr>
            <a:lvl3pPr marL="1084263" indent="-244475">
              <a:buClr>
                <a:schemeClr val="tx2"/>
              </a:buClr>
              <a:buSzPct val="100000"/>
              <a:defRPr sz="1600"/>
            </a:lvl3pPr>
          </a:lstStyle>
          <a:p>
            <a:pPr lvl="0"/>
            <a:r>
              <a:rPr lang="en-US"/>
              <a:t>Edit Master text styles</a:t>
            </a:r>
          </a:p>
          <a:p>
            <a:pPr lvl="1"/>
            <a:r>
              <a:rPr lang="en-US"/>
              <a:t>Second level</a:t>
            </a:r>
          </a:p>
          <a:p>
            <a:pPr lvl="2"/>
            <a:r>
              <a:rPr lang="en-US"/>
              <a:t>Third level</a:t>
            </a:r>
          </a:p>
        </p:txBody>
      </p:sp>
      <p:sp>
        <p:nvSpPr>
          <p:cNvPr id="13" name="Text Placeholder 4"/>
          <p:cNvSpPr>
            <a:spLocks noGrp="1"/>
          </p:cNvSpPr>
          <p:nvPr>
            <p:ph type="body" sz="quarter" idx="11"/>
          </p:nvPr>
        </p:nvSpPr>
        <p:spPr>
          <a:xfrm>
            <a:off x="609600" y="1792034"/>
            <a:ext cx="10972800" cy="4338637"/>
          </a:xfrm>
          <a:prstGeom prst="rect">
            <a:avLst/>
          </a:prstGeom>
        </p:spPr>
        <p:txBody>
          <a:bodyPr>
            <a:normAutofit/>
          </a:bodyPr>
          <a:lstStyle>
            <a:lvl1pPr>
              <a:buClr>
                <a:schemeClr val="tx2"/>
              </a:buClr>
              <a:defRPr sz="2000"/>
            </a:lvl1pPr>
            <a:lvl2pPr>
              <a:buClr>
                <a:schemeClr val="tx2"/>
              </a:buClr>
              <a:buSzPct val="100000"/>
              <a:defRPr sz="1600"/>
            </a:lvl2pPr>
            <a:lvl3pPr marL="1084263" indent="-244475">
              <a:buClr>
                <a:schemeClr val="tx2"/>
              </a:buClr>
              <a:buSzPct val="100000"/>
              <a:defRPr sz="16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177134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tx1"/>
        </a:solidFill>
        <a:effectLst/>
      </p:bgPr>
    </p:bg>
    <p:spTree>
      <p:nvGrpSpPr>
        <p:cNvPr id="1" name=""/>
        <p:cNvGrpSpPr/>
        <p:nvPr/>
      </p:nvGrpSpPr>
      <p:grpSpPr>
        <a:xfrm>
          <a:off x="0" y="0"/>
          <a:ext cx="0" cy="0"/>
          <a:chOff x="0" y="0"/>
          <a:chExt cx="0" cy="0"/>
        </a:xfrm>
      </p:grpSpPr>
      <p:sp>
        <p:nvSpPr>
          <p:cNvPr id="12" name="Rectangle 11"/>
          <p:cNvSpPr/>
          <p:nvPr userDrawn="1"/>
        </p:nvSpPr>
        <p:spPr>
          <a:xfrm>
            <a:off x="609600" y="2846862"/>
            <a:ext cx="10972800" cy="380010"/>
          </a:xfrm>
          <a:prstGeom prst="rect">
            <a:avLst/>
          </a:prstGeom>
          <a:solidFill>
            <a:schemeClr val="bg2"/>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dirty="0">
              <a:solidFill>
                <a:srgbClr val="000000"/>
              </a:solidFill>
            </a:endParaRPr>
          </a:p>
        </p:txBody>
      </p:sp>
      <p:sp>
        <p:nvSpPr>
          <p:cNvPr id="22" name="TextBox 21"/>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23" name="Straight Connector 22"/>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31" name="Title 1"/>
          <p:cNvSpPr>
            <a:spLocks noGrp="1"/>
          </p:cNvSpPr>
          <p:nvPr>
            <p:ph type="ctrTitle" hasCustomPrompt="1"/>
          </p:nvPr>
        </p:nvSpPr>
        <p:spPr>
          <a:xfrm>
            <a:off x="609600" y="3323645"/>
            <a:ext cx="10972800" cy="851482"/>
          </a:xfrm>
          <a:prstGeom prst="rect">
            <a:avLst/>
          </a:prstGeom>
        </p:spPr>
        <p:txBody>
          <a:bodyPr anchor="b">
            <a:noAutofit/>
          </a:bodyPr>
          <a:lstStyle>
            <a:lvl1pPr>
              <a:defRPr sz="5400" cap="none" baseline="0">
                <a:solidFill>
                  <a:schemeClr val="accent1"/>
                </a:solidFill>
              </a:defRPr>
            </a:lvl1pPr>
          </a:lstStyle>
          <a:p>
            <a:r>
              <a:rPr lang="en-US" dirty="0"/>
              <a:t>Section Title</a:t>
            </a:r>
          </a:p>
        </p:txBody>
      </p:sp>
      <p:cxnSp>
        <p:nvCxnSpPr>
          <p:cNvPr id="33" name="Straight Connector 32"/>
          <p:cNvCxnSpPr/>
          <p:nvPr userDrawn="1"/>
        </p:nvCxnSpPr>
        <p:spPr>
          <a:xfrm>
            <a:off x="609600" y="4293850"/>
            <a:ext cx="10972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593372"/>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Photo">
    <p:spTree>
      <p:nvGrpSpPr>
        <p:cNvPr id="1" name=""/>
        <p:cNvGrpSpPr/>
        <p:nvPr/>
      </p:nvGrpSpPr>
      <p:grpSpPr>
        <a:xfrm>
          <a:off x="0" y="0"/>
          <a:ext cx="0" cy="0"/>
          <a:chOff x="0" y="0"/>
          <a:chExt cx="0" cy="0"/>
        </a:xfrm>
      </p:grpSpPr>
      <p:sp>
        <p:nvSpPr>
          <p:cNvPr id="14" name="TextBox 13"/>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15" name="Straight Connector 14"/>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3" name="Picture Placeholder 2"/>
          <p:cNvSpPr>
            <a:spLocks noGrp="1"/>
          </p:cNvSpPr>
          <p:nvPr>
            <p:ph type="pic" sz="quarter" idx="10" hasCustomPrompt="1"/>
          </p:nvPr>
        </p:nvSpPr>
        <p:spPr>
          <a:xfrm>
            <a:off x="609601" y="753035"/>
            <a:ext cx="10972799" cy="5199530"/>
          </a:xfrm>
          <a:prstGeom prst="rect">
            <a:avLst/>
          </a:prstGeom>
        </p:spPr>
        <p:txBody>
          <a:bodyPr/>
          <a:lstStyle>
            <a:lvl1pPr marL="0" indent="0">
              <a:buNone/>
              <a:defRPr/>
            </a:lvl1pPr>
          </a:lstStyle>
          <a:p>
            <a:r>
              <a:rPr lang="en-US" dirty="0"/>
              <a:t>Photo</a:t>
            </a:r>
          </a:p>
        </p:txBody>
      </p:sp>
    </p:spTree>
    <p:extLst>
      <p:ext uri="{BB962C8B-B14F-4D97-AF65-F5344CB8AC3E}">
        <p14:creationId xmlns:p14="http://schemas.microsoft.com/office/powerpoint/2010/main" val="32211570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Photo + Description">
    <p:spTree>
      <p:nvGrpSpPr>
        <p:cNvPr id="1" name=""/>
        <p:cNvGrpSpPr/>
        <p:nvPr/>
      </p:nvGrpSpPr>
      <p:grpSpPr>
        <a:xfrm>
          <a:off x="0" y="0"/>
          <a:ext cx="0" cy="0"/>
          <a:chOff x="0" y="0"/>
          <a:chExt cx="0" cy="0"/>
        </a:xfrm>
      </p:grpSpPr>
      <p:sp>
        <p:nvSpPr>
          <p:cNvPr id="14" name="TextBox 13"/>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15" name="Straight Connector 14"/>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22" name="Title 1"/>
          <p:cNvSpPr>
            <a:spLocks noGrp="1"/>
          </p:cNvSpPr>
          <p:nvPr>
            <p:ph type="title" hasCustomPrompt="1"/>
          </p:nvPr>
        </p:nvSpPr>
        <p:spPr>
          <a:xfrm>
            <a:off x="609600" y="683529"/>
            <a:ext cx="10972800" cy="763135"/>
          </a:xfrm>
          <a:prstGeom prst="rect">
            <a:avLst/>
          </a:prstGeom>
        </p:spPr>
        <p:txBody>
          <a:bodyPr anchor="t"/>
          <a:lstStyle>
            <a:lvl1pPr>
              <a:defRPr/>
            </a:lvl1pPr>
          </a:lstStyle>
          <a:p>
            <a:r>
              <a:rPr lang="en-US" dirty="0"/>
              <a:t>Photo</a:t>
            </a:r>
          </a:p>
        </p:txBody>
      </p:sp>
      <p:sp>
        <p:nvSpPr>
          <p:cNvPr id="3" name="Picture Placeholder 2"/>
          <p:cNvSpPr>
            <a:spLocks noGrp="1"/>
          </p:cNvSpPr>
          <p:nvPr>
            <p:ph type="pic" sz="quarter" idx="10" hasCustomPrompt="1"/>
          </p:nvPr>
        </p:nvSpPr>
        <p:spPr>
          <a:xfrm>
            <a:off x="4929347" y="1792886"/>
            <a:ext cx="6653052" cy="3774608"/>
          </a:xfrm>
          <a:prstGeom prst="rect">
            <a:avLst/>
          </a:prstGeom>
        </p:spPr>
        <p:txBody>
          <a:bodyPr/>
          <a:lstStyle>
            <a:lvl1pPr marL="0" indent="0">
              <a:buNone/>
              <a:defRPr/>
            </a:lvl1pPr>
          </a:lstStyle>
          <a:p>
            <a:r>
              <a:rPr lang="en-US" dirty="0"/>
              <a:t>Photo</a:t>
            </a:r>
          </a:p>
        </p:txBody>
      </p:sp>
      <p:sp>
        <p:nvSpPr>
          <p:cNvPr id="24" name="Text Placeholder 4"/>
          <p:cNvSpPr>
            <a:spLocks noGrp="1"/>
          </p:cNvSpPr>
          <p:nvPr>
            <p:ph type="body" sz="quarter" idx="11" hasCustomPrompt="1"/>
          </p:nvPr>
        </p:nvSpPr>
        <p:spPr>
          <a:xfrm>
            <a:off x="609601" y="1796191"/>
            <a:ext cx="3980329" cy="3753994"/>
          </a:xfrm>
          <a:prstGeom prst="rect">
            <a:avLst/>
          </a:prstGeom>
        </p:spPr>
        <p:txBody>
          <a:bodyPr>
            <a:normAutofit/>
          </a:bodyPr>
          <a:lstStyle>
            <a:lvl1pPr marL="0" indent="0">
              <a:buNone/>
              <a:defRPr sz="2000"/>
            </a:lvl1pPr>
            <a:lvl2pPr marL="404813" indent="0">
              <a:buNone/>
              <a:defRPr sz="1600"/>
            </a:lvl2pPr>
            <a:lvl3pPr marL="839788" indent="0">
              <a:buNone/>
              <a:defRPr sz="1600"/>
            </a:lvl3pPr>
          </a:lstStyle>
          <a:p>
            <a:pPr lvl="0"/>
            <a:r>
              <a:rPr lang="en-US" dirty="0"/>
              <a:t>Descriptive copy</a:t>
            </a:r>
          </a:p>
        </p:txBody>
      </p:sp>
    </p:spTree>
    <p:extLst>
      <p:ext uri="{BB962C8B-B14F-4D97-AF65-F5344CB8AC3E}">
        <p14:creationId xmlns:p14="http://schemas.microsoft.com/office/powerpoint/2010/main" val="11569555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ontacts">
    <p:spTree>
      <p:nvGrpSpPr>
        <p:cNvPr id="1" name=""/>
        <p:cNvGrpSpPr/>
        <p:nvPr/>
      </p:nvGrpSpPr>
      <p:grpSpPr>
        <a:xfrm>
          <a:off x="0" y="0"/>
          <a:ext cx="0" cy="0"/>
          <a:chOff x="0" y="0"/>
          <a:chExt cx="0" cy="0"/>
        </a:xfrm>
      </p:grpSpPr>
      <p:sp>
        <p:nvSpPr>
          <p:cNvPr id="14" name="TextBox 13"/>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15" name="Straight Connector 14"/>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22" name="Title 1"/>
          <p:cNvSpPr>
            <a:spLocks noGrp="1"/>
          </p:cNvSpPr>
          <p:nvPr>
            <p:ph type="title" hasCustomPrompt="1"/>
          </p:nvPr>
        </p:nvSpPr>
        <p:spPr>
          <a:xfrm>
            <a:off x="609600" y="683529"/>
            <a:ext cx="10972800" cy="763135"/>
          </a:xfrm>
          <a:prstGeom prst="rect">
            <a:avLst/>
          </a:prstGeom>
        </p:spPr>
        <p:txBody>
          <a:bodyPr anchor="t"/>
          <a:lstStyle>
            <a:lvl1pPr>
              <a:defRPr/>
            </a:lvl1pPr>
          </a:lstStyle>
          <a:p>
            <a:r>
              <a:rPr lang="en-US" dirty="0"/>
              <a:t>Contacts</a:t>
            </a:r>
          </a:p>
        </p:txBody>
      </p:sp>
      <p:sp>
        <p:nvSpPr>
          <p:cNvPr id="3" name="Picture Placeholder 2"/>
          <p:cNvSpPr>
            <a:spLocks noGrp="1"/>
          </p:cNvSpPr>
          <p:nvPr>
            <p:ph type="pic" sz="quarter" idx="10" hasCustomPrompt="1"/>
          </p:nvPr>
        </p:nvSpPr>
        <p:spPr>
          <a:xfrm>
            <a:off x="802105" y="1997911"/>
            <a:ext cx="1844843" cy="1393255"/>
          </a:xfrm>
          <a:prstGeom prst="rect">
            <a:avLst/>
          </a:prstGeom>
        </p:spPr>
        <p:txBody>
          <a:bodyPr/>
          <a:lstStyle>
            <a:lvl1pPr marL="0" indent="0">
              <a:buNone/>
              <a:defRPr/>
            </a:lvl1pPr>
          </a:lstStyle>
          <a:p>
            <a:r>
              <a:rPr lang="en-US" dirty="0"/>
              <a:t>Picture</a:t>
            </a:r>
          </a:p>
        </p:txBody>
      </p:sp>
      <p:sp>
        <p:nvSpPr>
          <p:cNvPr id="5" name="Text Placeholder 4"/>
          <p:cNvSpPr>
            <a:spLocks noGrp="1"/>
          </p:cNvSpPr>
          <p:nvPr>
            <p:ph type="body" sz="quarter" idx="12" hasCustomPrompt="1"/>
          </p:nvPr>
        </p:nvSpPr>
        <p:spPr>
          <a:xfrm>
            <a:off x="2823631" y="1998664"/>
            <a:ext cx="3272368" cy="395287"/>
          </a:xfrm>
          <a:prstGeom prst="rect">
            <a:avLst/>
          </a:prstGeom>
        </p:spPr>
        <p:txBody>
          <a:bodyPr/>
          <a:lstStyle>
            <a:lvl1pPr marL="0" indent="0">
              <a:buNone/>
              <a:defRPr>
                <a:solidFill>
                  <a:schemeClr val="tx2"/>
                </a:solidFill>
              </a:defRPr>
            </a:lvl1pPr>
          </a:lstStyle>
          <a:p>
            <a:pPr lvl="0"/>
            <a:r>
              <a:rPr lang="en-US" dirty="0"/>
              <a:t>Name</a:t>
            </a:r>
          </a:p>
        </p:txBody>
      </p:sp>
      <p:sp>
        <p:nvSpPr>
          <p:cNvPr id="13" name="Text Placeholder 4"/>
          <p:cNvSpPr>
            <a:spLocks noGrp="1"/>
          </p:cNvSpPr>
          <p:nvPr>
            <p:ph type="body" sz="quarter" idx="13" hasCustomPrompt="1"/>
          </p:nvPr>
        </p:nvSpPr>
        <p:spPr>
          <a:xfrm>
            <a:off x="2823631" y="2514949"/>
            <a:ext cx="3272368" cy="345565"/>
          </a:xfrm>
          <a:prstGeom prst="rect">
            <a:avLst/>
          </a:prstGeom>
        </p:spPr>
        <p:txBody>
          <a:bodyPr>
            <a:normAutofit/>
          </a:bodyPr>
          <a:lstStyle>
            <a:lvl1pPr marL="0" indent="0">
              <a:buNone/>
              <a:defRPr sz="1400" i="0" baseline="0"/>
            </a:lvl1pPr>
          </a:lstStyle>
          <a:p>
            <a:pPr lvl="0"/>
            <a:r>
              <a:rPr lang="en-US" dirty="0"/>
              <a:t>Title</a:t>
            </a:r>
          </a:p>
        </p:txBody>
      </p:sp>
      <p:sp>
        <p:nvSpPr>
          <p:cNvPr id="29" name="Picture Placeholder 2"/>
          <p:cNvSpPr>
            <a:spLocks noGrp="1"/>
          </p:cNvSpPr>
          <p:nvPr>
            <p:ph type="pic" sz="quarter" idx="14" hasCustomPrompt="1"/>
          </p:nvPr>
        </p:nvSpPr>
        <p:spPr>
          <a:xfrm>
            <a:off x="6312345" y="1997911"/>
            <a:ext cx="1844843" cy="1393255"/>
          </a:xfrm>
          <a:prstGeom prst="rect">
            <a:avLst/>
          </a:prstGeom>
        </p:spPr>
        <p:txBody>
          <a:bodyPr/>
          <a:lstStyle>
            <a:lvl1pPr marL="0" indent="0">
              <a:buNone/>
              <a:defRPr/>
            </a:lvl1pPr>
          </a:lstStyle>
          <a:p>
            <a:r>
              <a:rPr lang="en-US" dirty="0"/>
              <a:t>Picture</a:t>
            </a:r>
          </a:p>
        </p:txBody>
      </p:sp>
      <p:sp>
        <p:nvSpPr>
          <p:cNvPr id="32" name="Picture Placeholder 2"/>
          <p:cNvSpPr>
            <a:spLocks noGrp="1"/>
          </p:cNvSpPr>
          <p:nvPr>
            <p:ph type="pic" sz="quarter" idx="17"/>
          </p:nvPr>
        </p:nvSpPr>
        <p:spPr>
          <a:xfrm>
            <a:off x="828623" y="3807049"/>
            <a:ext cx="1844843" cy="1393255"/>
          </a:xfrm>
          <a:prstGeom prst="rect">
            <a:avLst/>
          </a:prstGeom>
        </p:spPr>
        <p:txBody>
          <a:bodyPr/>
          <a:lstStyle>
            <a:lvl1pPr marL="0" indent="0">
              <a:buNone/>
              <a:defRPr/>
            </a:lvl1pPr>
          </a:lstStyle>
          <a:p>
            <a:r>
              <a:rPr lang="en-US"/>
              <a:t>Click icon to add picture</a:t>
            </a:r>
            <a:endParaRPr lang="en-US" dirty="0"/>
          </a:p>
        </p:txBody>
      </p:sp>
      <p:sp>
        <p:nvSpPr>
          <p:cNvPr id="35" name="Picture Placeholder 2"/>
          <p:cNvSpPr>
            <a:spLocks noGrp="1"/>
          </p:cNvSpPr>
          <p:nvPr>
            <p:ph type="pic" sz="quarter" idx="20"/>
          </p:nvPr>
        </p:nvSpPr>
        <p:spPr>
          <a:xfrm>
            <a:off x="6338862" y="3807049"/>
            <a:ext cx="1844843" cy="1393255"/>
          </a:xfrm>
          <a:prstGeom prst="rect">
            <a:avLst/>
          </a:prstGeom>
        </p:spPr>
        <p:txBody>
          <a:bodyPr/>
          <a:lstStyle>
            <a:lvl1pPr marL="0" indent="0">
              <a:buNone/>
              <a:defRPr/>
            </a:lvl1pPr>
          </a:lstStyle>
          <a:p>
            <a:r>
              <a:rPr lang="en-US"/>
              <a:t>Click icon to add picture</a:t>
            </a:r>
            <a:endParaRPr lang="en-US" dirty="0"/>
          </a:p>
        </p:txBody>
      </p:sp>
      <p:sp>
        <p:nvSpPr>
          <p:cNvPr id="38" name="Text Placeholder 4"/>
          <p:cNvSpPr>
            <a:spLocks noGrp="1"/>
          </p:cNvSpPr>
          <p:nvPr>
            <p:ph type="body" sz="quarter" idx="23" hasCustomPrompt="1"/>
          </p:nvPr>
        </p:nvSpPr>
        <p:spPr>
          <a:xfrm>
            <a:off x="3083857" y="2811193"/>
            <a:ext cx="2964328" cy="628100"/>
          </a:xfrm>
          <a:prstGeom prst="rect">
            <a:avLst/>
          </a:prstGeom>
        </p:spPr>
        <p:txBody>
          <a:bodyPr>
            <a:normAutofit/>
          </a:bodyPr>
          <a:lstStyle>
            <a:lvl1pPr marL="0" indent="0">
              <a:spcBef>
                <a:spcPts val="0"/>
              </a:spcBef>
              <a:buNone/>
              <a:defRPr sz="1200" i="0" baseline="0"/>
            </a:lvl1pPr>
          </a:lstStyle>
          <a:p>
            <a:pPr lvl="0"/>
            <a:r>
              <a:rPr lang="en-US" dirty="0"/>
              <a:t>123.456.7890</a:t>
            </a:r>
            <a:br>
              <a:rPr lang="en-US" dirty="0"/>
            </a:br>
            <a:r>
              <a:rPr lang="en-US" dirty="0"/>
              <a:t>sample@hbrconsulting.com</a:t>
            </a:r>
          </a:p>
        </p:txBody>
      </p:sp>
      <p:sp>
        <p:nvSpPr>
          <p:cNvPr id="39" name="Text Placeholder 4"/>
          <p:cNvSpPr>
            <a:spLocks noGrp="1"/>
          </p:cNvSpPr>
          <p:nvPr>
            <p:ph type="body" sz="quarter" idx="24" hasCustomPrompt="1"/>
          </p:nvPr>
        </p:nvSpPr>
        <p:spPr>
          <a:xfrm>
            <a:off x="2823631" y="3807293"/>
            <a:ext cx="3272368" cy="395287"/>
          </a:xfrm>
          <a:prstGeom prst="rect">
            <a:avLst/>
          </a:prstGeom>
        </p:spPr>
        <p:txBody>
          <a:bodyPr/>
          <a:lstStyle>
            <a:lvl1pPr marL="0" indent="0">
              <a:buNone/>
              <a:defRPr>
                <a:solidFill>
                  <a:schemeClr val="tx2"/>
                </a:solidFill>
              </a:defRPr>
            </a:lvl1pPr>
          </a:lstStyle>
          <a:p>
            <a:pPr lvl="0"/>
            <a:r>
              <a:rPr lang="en-US" dirty="0"/>
              <a:t>Name</a:t>
            </a:r>
          </a:p>
        </p:txBody>
      </p:sp>
      <p:sp>
        <p:nvSpPr>
          <p:cNvPr id="40" name="Text Placeholder 4"/>
          <p:cNvSpPr>
            <a:spLocks noGrp="1"/>
          </p:cNvSpPr>
          <p:nvPr>
            <p:ph type="body" sz="quarter" idx="25" hasCustomPrompt="1"/>
          </p:nvPr>
        </p:nvSpPr>
        <p:spPr>
          <a:xfrm>
            <a:off x="2823631" y="4323578"/>
            <a:ext cx="3272368" cy="345565"/>
          </a:xfrm>
          <a:prstGeom prst="rect">
            <a:avLst/>
          </a:prstGeom>
        </p:spPr>
        <p:txBody>
          <a:bodyPr>
            <a:normAutofit/>
          </a:bodyPr>
          <a:lstStyle>
            <a:lvl1pPr marL="0" indent="0">
              <a:buNone/>
              <a:defRPr sz="1400" i="0" baseline="0"/>
            </a:lvl1pPr>
          </a:lstStyle>
          <a:p>
            <a:pPr lvl="0"/>
            <a:r>
              <a:rPr lang="en-US" dirty="0"/>
              <a:t>Title</a:t>
            </a:r>
          </a:p>
        </p:txBody>
      </p:sp>
      <p:sp>
        <p:nvSpPr>
          <p:cNvPr id="42" name="Text Placeholder 4"/>
          <p:cNvSpPr>
            <a:spLocks noGrp="1"/>
          </p:cNvSpPr>
          <p:nvPr>
            <p:ph type="body" sz="quarter" idx="27" hasCustomPrompt="1"/>
          </p:nvPr>
        </p:nvSpPr>
        <p:spPr>
          <a:xfrm>
            <a:off x="8310032" y="1998664"/>
            <a:ext cx="3272368" cy="395287"/>
          </a:xfrm>
          <a:prstGeom prst="rect">
            <a:avLst/>
          </a:prstGeom>
        </p:spPr>
        <p:txBody>
          <a:bodyPr/>
          <a:lstStyle>
            <a:lvl1pPr marL="0" indent="0">
              <a:buNone/>
              <a:defRPr>
                <a:solidFill>
                  <a:schemeClr val="tx2"/>
                </a:solidFill>
              </a:defRPr>
            </a:lvl1pPr>
          </a:lstStyle>
          <a:p>
            <a:pPr lvl="0"/>
            <a:r>
              <a:rPr lang="en-US" dirty="0"/>
              <a:t>Name</a:t>
            </a:r>
          </a:p>
        </p:txBody>
      </p:sp>
      <p:sp>
        <p:nvSpPr>
          <p:cNvPr id="43" name="Text Placeholder 4"/>
          <p:cNvSpPr>
            <a:spLocks noGrp="1"/>
          </p:cNvSpPr>
          <p:nvPr>
            <p:ph type="body" sz="quarter" idx="28" hasCustomPrompt="1"/>
          </p:nvPr>
        </p:nvSpPr>
        <p:spPr>
          <a:xfrm>
            <a:off x="8310032" y="2514949"/>
            <a:ext cx="3272368" cy="345565"/>
          </a:xfrm>
          <a:prstGeom prst="rect">
            <a:avLst/>
          </a:prstGeom>
        </p:spPr>
        <p:txBody>
          <a:bodyPr>
            <a:normAutofit/>
          </a:bodyPr>
          <a:lstStyle>
            <a:lvl1pPr marL="0" indent="0">
              <a:buNone/>
              <a:defRPr sz="1400" i="0" baseline="0"/>
            </a:lvl1pPr>
          </a:lstStyle>
          <a:p>
            <a:pPr lvl="0"/>
            <a:r>
              <a:rPr lang="en-US" dirty="0"/>
              <a:t>Title</a:t>
            </a:r>
          </a:p>
        </p:txBody>
      </p:sp>
      <p:sp>
        <p:nvSpPr>
          <p:cNvPr id="45" name="Text Placeholder 4"/>
          <p:cNvSpPr>
            <a:spLocks noGrp="1"/>
          </p:cNvSpPr>
          <p:nvPr>
            <p:ph type="body" sz="quarter" idx="30" hasCustomPrompt="1"/>
          </p:nvPr>
        </p:nvSpPr>
        <p:spPr>
          <a:xfrm>
            <a:off x="8310032" y="3807293"/>
            <a:ext cx="3272368" cy="395287"/>
          </a:xfrm>
          <a:prstGeom prst="rect">
            <a:avLst/>
          </a:prstGeom>
        </p:spPr>
        <p:txBody>
          <a:bodyPr/>
          <a:lstStyle>
            <a:lvl1pPr marL="0" indent="0">
              <a:buNone/>
              <a:defRPr>
                <a:solidFill>
                  <a:schemeClr val="tx2"/>
                </a:solidFill>
              </a:defRPr>
            </a:lvl1pPr>
          </a:lstStyle>
          <a:p>
            <a:pPr lvl="0"/>
            <a:r>
              <a:rPr lang="en-US" dirty="0"/>
              <a:t>Name</a:t>
            </a:r>
          </a:p>
        </p:txBody>
      </p:sp>
      <p:sp>
        <p:nvSpPr>
          <p:cNvPr id="46" name="Text Placeholder 4"/>
          <p:cNvSpPr>
            <a:spLocks noGrp="1"/>
          </p:cNvSpPr>
          <p:nvPr>
            <p:ph type="body" sz="quarter" idx="31" hasCustomPrompt="1"/>
          </p:nvPr>
        </p:nvSpPr>
        <p:spPr>
          <a:xfrm>
            <a:off x="8310032" y="4323578"/>
            <a:ext cx="3272368" cy="345565"/>
          </a:xfrm>
          <a:prstGeom prst="rect">
            <a:avLst/>
          </a:prstGeom>
        </p:spPr>
        <p:txBody>
          <a:bodyPr>
            <a:normAutofit/>
          </a:bodyPr>
          <a:lstStyle>
            <a:lvl1pPr marL="0" indent="0">
              <a:buNone/>
              <a:defRPr sz="1400" i="0" baseline="0"/>
            </a:lvl1pPr>
          </a:lstStyle>
          <a:p>
            <a:pPr lvl="0"/>
            <a:r>
              <a:rPr lang="en-US" dirty="0"/>
              <a:t>Title</a:t>
            </a:r>
          </a:p>
        </p:txBody>
      </p:sp>
      <p:sp>
        <p:nvSpPr>
          <p:cNvPr id="49" name="Text Placeholder 4"/>
          <p:cNvSpPr>
            <a:spLocks noGrp="1"/>
          </p:cNvSpPr>
          <p:nvPr>
            <p:ph type="body" sz="quarter" idx="44" hasCustomPrompt="1"/>
          </p:nvPr>
        </p:nvSpPr>
        <p:spPr>
          <a:xfrm>
            <a:off x="8578408" y="2810553"/>
            <a:ext cx="2964328" cy="628100"/>
          </a:xfrm>
          <a:prstGeom prst="rect">
            <a:avLst/>
          </a:prstGeom>
        </p:spPr>
        <p:txBody>
          <a:bodyPr>
            <a:normAutofit/>
          </a:bodyPr>
          <a:lstStyle>
            <a:lvl1pPr marL="0" indent="0">
              <a:spcBef>
                <a:spcPts val="0"/>
              </a:spcBef>
              <a:buNone/>
              <a:defRPr sz="1200" i="0" baseline="0"/>
            </a:lvl1pPr>
          </a:lstStyle>
          <a:p>
            <a:pPr lvl="0"/>
            <a:r>
              <a:rPr lang="en-US" dirty="0"/>
              <a:t>123.456.7890</a:t>
            </a:r>
            <a:br>
              <a:rPr lang="en-US" dirty="0"/>
            </a:br>
            <a:r>
              <a:rPr lang="en-US" dirty="0"/>
              <a:t>sample@hbrconsulting.com</a:t>
            </a:r>
          </a:p>
        </p:txBody>
      </p:sp>
      <p:sp>
        <p:nvSpPr>
          <p:cNvPr id="51" name="Text Placeholder 4"/>
          <p:cNvSpPr>
            <a:spLocks noGrp="1"/>
          </p:cNvSpPr>
          <p:nvPr>
            <p:ph type="body" sz="quarter" idx="45" hasCustomPrompt="1"/>
          </p:nvPr>
        </p:nvSpPr>
        <p:spPr>
          <a:xfrm>
            <a:off x="3083857" y="4603946"/>
            <a:ext cx="2964328" cy="628100"/>
          </a:xfrm>
          <a:prstGeom prst="rect">
            <a:avLst/>
          </a:prstGeom>
        </p:spPr>
        <p:txBody>
          <a:bodyPr>
            <a:normAutofit/>
          </a:bodyPr>
          <a:lstStyle>
            <a:lvl1pPr marL="0" indent="0">
              <a:spcBef>
                <a:spcPts val="0"/>
              </a:spcBef>
              <a:buNone/>
              <a:defRPr sz="1200" i="0" baseline="0"/>
            </a:lvl1pPr>
          </a:lstStyle>
          <a:p>
            <a:pPr lvl="0"/>
            <a:r>
              <a:rPr lang="en-US" dirty="0"/>
              <a:t>123.456.7890</a:t>
            </a:r>
            <a:br>
              <a:rPr lang="en-US" dirty="0"/>
            </a:br>
            <a:r>
              <a:rPr lang="en-US" dirty="0"/>
              <a:t>sample@hbrconsulting.com</a:t>
            </a:r>
          </a:p>
        </p:txBody>
      </p:sp>
      <p:sp>
        <p:nvSpPr>
          <p:cNvPr id="53" name="Text Placeholder 4"/>
          <p:cNvSpPr>
            <a:spLocks noGrp="1"/>
          </p:cNvSpPr>
          <p:nvPr>
            <p:ph type="body" sz="quarter" idx="46" hasCustomPrompt="1"/>
          </p:nvPr>
        </p:nvSpPr>
        <p:spPr>
          <a:xfrm>
            <a:off x="8573800" y="4585436"/>
            <a:ext cx="2964328" cy="628100"/>
          </a:xfrm>
          <a:prstGeom prst="rect">
            <a:avLst/>
          </a:prstGeom>
        </p:spPr>
        <p:txBody>
          <a:bodyPr>
            <a:normAutofit/>
          </a:bodyPr>
          <a:lstStyle>
            <a:lvl1pPr marL="0" indent="0">
              <a:spcBef>
                <a:spcPts val="0"/>
              </a:spcBef>
              <a:buNone/>
              <a:defRPr sz="1200" i="0" baseline="0"/>
            </a:lvl1pPr>
          </a:lstStyle>
          <a:p>
            <a:pPr lvl="0"/>
            <a:r>
              <a:rPr lang="en-US" dirty="0"/>
              <a:t>123.456.7890</a:t>
            </a:r>
            <a:br>
              <a:rPr lang="en-US" dirty="0"/>
            </a:br>
            <a:r>
              <a:rPr lang="en-US" dirty="0"/>
              <a:t>sample@hbrconsulting.com</a:t>
            </a:r>
          </a:p>
        </p:txBody>
      </p:sp>
      <p:sp>
        <p:nvSpPr>
          <p:cNvPr id="6" name="Text Placeholder 5"/>
          <p:cNvSpPr>
            <a:spLocks noGrp="1"/>
          </p:cNvSpPr>
          <p:nvPr>
            <p:ph type="body" sz="quarter" idx="47" hasCustomPrompt="1"/>
          </p:nvPr>
        </p:nvSpPr>
        <p:spPr>
          <a:xfrm>
            <a:off x="2826134" y="2813635"/>
            <a:ext cx="459316" cy="636588"/>
          </a:xfrm>
          <a:prstGeom prst="rect">
            <a:avLst/>
          </a:prstGeom>
        </p:spPr>
        <p:txBody>
          <a:bodyPr/>
          <a:lstStyle>
            <a:lvl1pPr marL="0" indent="0">
              <a:lnSpc>
                <a:spcPct val="100000"/>
              </a:lnSpc>
              <a:spcBef>
                <a:spcPts val="0"/>
              </a:spcBef>
              <a:buNone/>
              <a:defRPr sz="1200" b="1">
                <a:solidFill>
                  <a:schemeClr val="tx2"/>
                </a:solidFill>
              </a:defRPr>
            </a:lvl1pPr>
          </a:lstStyle>
          <a:p>
            <a:pPr lvl="0"/>
            <a:r>
              <a:rPr lang="en-US" dirty="0"/>
              <a:t>O</a:t>
            </a:r>
            <a:br>
              <a:rPr lang="en-US" dirty="0"/>
            </a:br>
            <a:r>
              <a:rPr lang="en-US" dirty="0"/>
              <a:t>E</a:t>
            </a:r>
          </a:p>
        </p:txBody>
      </p:sp>
      <p:sp>
        <p:nvSpPr>
          <p:cNvPr id="28" name="Text Placeholder 5"/>
          <p:cNvSpPr>
            <a:spLocks noGrp="1"/>
          </p:cNvSpPr>
          <p:nvPr>
            <p:ph type="body" sz="quarter" idx="48" hasCustomPrompt="1"/>
          </p:nvPr>
        </p:nvSpPr>
        <p:spPr>
          <a:xfrm>
            <a:off x="8312273" y="2813359"/>
            <a:ext cx="459316" cy="636588"/>
          </a:xfrm>
          <a:prstGeom prst="rect">
            <a:avLst/>
          </a:prstGeom>
        </p:spPr>
        <p:txBody>
          <a:bodyPr/>
          <a:lstStyle>
            <a:lvl1pPr marL="0" indent="0">
              <a:spcBef>
                <a:spcPts val="0"/>
              </a:spcBef>
              <a:buNone/>
              <a:defRPr sz="1200" b="1">
                <a:solidFill>
                  <a:schemeClr val="tx2"/>
                </a:solidFill>
              </a:defRPr>
            </a:lvl1pPr>
          </a:lstStyle>
          <a:p>
            <a:pPr lvl="0"/>
            <a:r>
              <a:rPr lang="en-US" dirty="0"/>
              <a:t>O</a:t>
            </a:r>
            <a:br>
              <a:rPr lang="en-US" dirty="0"/>
            </a:br>
            <a:r>
              <a:rPr lang="en-US" dirty="0"/>
              <a:t>E</a:t>
            </a:r>
          </a:p>
        </p:txBody>
      </p:sp>
      <p:sp>
        <p:nvSpPr>
          <p:cNvPr id="30" name="Text Placeholder 5"/>
          <p:cNvSpPr>
            <a:spLocks noGrp="1"/>
          </p:cNvSpPr>
          <p:nvPr>
            <p:ph type="body" sz="quarter" idx="49" hasCustomPrompt="1"/>
          </p:nvPr>
        </p:nvSpPr>
        <p:spPr>
          <a:xfrm>
            <a:off x="2826134" y="4602653"/>
            <a:ext cx="459316" cy="636588"/>
          </a:xfrm>
          <a:prstGeom prst="rect">
            <a:avLst/>
          </a:prstGeom>
        </p:spPr>
        <p:txBody>
          <a:bodyPr/>
          <a:lstStyle>
            <a:lvl1pPr marL="0" indent="0">
              <a:spcBef>
                <a:spcPts val="0"/>
              </a:spcBef>
              <a:buNone/>
              <a:defRPr sz="1200" b="1">
                <a:solidFill>
                  <a:schemeClr val="tx2"/>
                </a:solidFill>
              </a:defRPr>
            </a:lvl1pPr>
          </a:lstStyle>
          <a:p>
            <a:pPr lvl="0"/>
            <a:r>
              <a:rPr lang="en-US" dirty="0"/>
              <a:t>O</a:t>
            </a:r>
            <a:br>
              <a:rPr lang="en-US" dirty="0"/>
            </a:br>
            <a:r>
              <a:rPr lang="en-US" dirty="0"/>
              <a:t>E</a:t>
            </a:r>
          </a:p>
        </p:txBody>
      </p:sp>
      <p:sp>
        <p:nvSpPr>
          <p:cNvPr id="31" name="Text Placeholder 5"/>
          <p:cNvSpPr>
            <a:spLocks noGrp="1"/>
          </p:cNvSpPr>
          <p:nvPr>
            <p:ph type="body" sz="quarter" idx="50" hasCustomPrompt="1"/>
          </p:nvPr>
        </p:nvSpPr>
        <p:spPr>
          <a:xfrm>
            <a:off x="8310033" y="4576948"/>
            <a:ext cx="459316" cy="636588"/>
          </a:xfrm>
          <a:prstGeom prst="rect">
            <a:avLst/>
          </a:prstGeom>
        </p:spPr>
        <p:txBody>
          <a:bodyPr/>
          <a:lstStyle>
            <a:lvl1pPr marL="0" indent="0">
              <a:spcBef>
                <a:spcPts val="0"/>
              </a:spcBef>
              <a:buNone/>
              <a:defRPr sz="1200" b="1">
                <a:solidFill>
                  <a:schemeClr val="tx2"/>
                </a:solidFill>
              </a:defRPr>
            </a:lvl1pPr>
          </a:lstStyle>
          <a:p>
            <a:pPr lvl="0"/>
            <a:r>
              <a:rPr lang="en-US" dirty="0"/>
              <a:t>O</a:t>
            </a:r>
            <a:br>
              <a:rPr lang="en-US" dirty="0"/>
            </a:br>
            <a:r>
              <a:rPr lang="en-US" dirty="0"/>
              <a:t>E</a:t>
            </a:r>
          </a:p>
        </p:txBody>
      </p:sp>
    </p:spTree>
    <p:extLst>
      <p:ext uri="{BB962C8B-B14F-4D97-AF65-F5344CB8AC3E}">
        <p14:creationId xmlns:p14="http://schemas.microsoft.com/office/powerpoint/2010/main" val="30855416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3076353" y="1936083"/>
            <a:ext cx="6396049" cy="3408223"/>
          </a:xfrm>
          <a:prstGeom prst="rect">
            <a:avLst/>
          </a:prstGeom>
        </p:spPr>
      </p:pic>
    </p:spTree>
    <p:extLst>
      <p:ext uri="{BB962C8B-B14F-4D97-AF65-F5344CB8AC3E}">
        <p14:creationId xmlns:p14="http://schemas.microsoft.com/office/powerpoint/2010/main" val="274504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14" name="TextBox 13"/>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15" name="Straight Connector 14"/>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3" name="Picture Placeholder 2"/>
          <p:cNvSpPr>
            <a:spLocks noGrp="1"/>
          </p:cNvSpPr>
          <p:nvPr>
            <p:ph type="pic" sz="quarter" idx="10" hasCustomPrompt="1"/>
          </p:nvPr>
        </p:nvSpPr>
        <p:spPr>
          <a:xfrm>
            <a:off x="609601" y="753035"/>
            <a:ext cx="10972799" cy="5199530"/>
          </a:xfrm>
          <a:prstGeom prst="rect">
            <a:avLst/>
          </a:prstGeom>
        </p:spPr>
        <p:txBody>
          <a:bodyPr/>
          <a:lstStyle>
            <a:lvl1pPr marL="0" indent="0">
              <a:buNone/>
              <a:defRPr/>
            </a:lvl1pPr>
          </a:lstStyle>
          <a:p>
            <a:r>
              <a:rPr lang="en-US" dirty="0"/>
              <a:t>Photo</a:t>
            </a:r>
          </a:p>
        </p:txBody>
      </p:sp>
    </p:spTree>
    <p:extLst>
      <p:ext uri="{BB962C8B-B14F-4D97-AF65-F5344CB8AC3E}">
        <p14:creationId xmlns:p14="http://schemas.microsoft.com/office/powerpoint/2010/main" val="1743205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 Description">
    <p:spTree>
      <p:nvGrpSpPr>
        <p:cNvPr id="1" name=""/>
        <p:cNvGrpSpPr/>
        <p:nvPr/>
      </p:nvGrpSpPr>
      <p:grpSpPr>
        <a:xfrm>
          <a:off x="0" y="0"/>
          <a:ext cx="0" cy="0"/>
          <a:chOff x="0" y="0"/>
          <a:chExt cx="0" cy="0"/>
        </a:xfrm>
      </p:grpSpPr>
      <p:sp>
        <p:nvSpPr>
          <p:cNvPr id="14" name="TextBox 13"/>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15" name="Straight Connector 14"/>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22" name="Title 1"/>
          <p:cNvSpPr>
            <a:spLocks noGrp="1"/>
          </p:cNvSpPr>
          <p:nvPr>
            <p:ph type="title" hasCustomPrompt="1"/>
          </p:nvPr>
        </p:nvSpPr>
        <p:spPr>
          <a:xfrm>
            <a:off x="609600" y="683529"/>
            <a:ext cx="10972800" cy="763135"/>
          </a:xfrm>
          <a:prstGeom prst="rect">
            <a:avLst/>
          </a:prstGeom>
        </p:spPr>
        <p:txBody>
          <a:bodyPr anchor="t"/>
          <a:lstStyle>
            <a:lvl1pPr>
              <a:defRPr/>
            </a:lvl1pPr>
          </a:lstStyle>
          <a:p>
            <a:r>
              <a:rPr lang="en-US" dirty="0"/>
              <a:t>Photo</a:t>
            </a:r>
          </a:p>
        </p:txBody>
      </p:sp>
      <p:sp>
        <p:nvSpPr>
          <p:cNvPr id="3" name="Picture Placeholder 2"/>
          <p:cNvSpPr>
            <a:spLocks noGrp="1"/>
          </p:cNvSpPr>
          <p:nvPr>
            <p:ph type="pic" sz="quarter" idx="10" hasCustomPrompt="1"/>
          </p:nvPr>
        </p:nvSpPr>
        <p:spPr>
          <a:xfrm>
            <a:off x="4929347" y="1792886"/>
            <a:ext cx="6653052" cy="3774608"/>
          </a:xfrm>
          <a:prstGeom prst="rect">
            <a:avLst/>
          </a:prstGeom>
        </p:spPr>
        <p:txBody>
          <a:bodyPr/>
          <a:lstStyle>
            <a:lvl1pPr marL="0" indent="0">
              <a:buNone/>
              <a:defRPr/>
            </a:lvl1pPr>
          </a:lstStyle>
          <a:p>
            <a:r>
              <a:rPr lang="en-US" dirty="0"/>
              <a:t>Photo</a:t>
            </a:r>
          </a:p>
        </p:txBody>
      </p:sp>
      <p:sp>
        <p:nvSpPr>
          <p:cNvPr id="24" name="Text Placeholder 4"/>
          <p:cNvSpPr>
            <a:spLocks noGrp="1"/>
          </p:cNvSpPr>
          <p:nvPr>
            <p:ph type="body" sz="quarter" idx="11" hasCustomPrompt="1"/>
          </p:nvPr>
        </p:nvSpPr>
        <p:spPr>
          <a:xfrm>
            <a:off x="609601" y="1796191"/>
            <a:ext cx="3980329" cy="3753994"/>
          </a:xfrm>
          <a:prstGeom prst="rect">
            <a:avLst/>
          </a:prstGeom>
        </p:spPr>
        <p:txBody>
          <a:bodyPr>
            <a:normAutofit/>
          </a:bodyPr>
          <a:lstStyle>
            <a:lvl1pPr marL="0" indent="0">
              <a:buNone/>
              <a:defRPr sz="2000"/>
            </a:lvl1pPr>
            <a:lvl2pPr marL="404813" indent="0">
              <a:buNone/>
              <a:defRPr sz="1600"/>
            </a:lvl2pPr>
            <a:lvl3pPr marL="839788" indent="0">
              <a:buNone/>
              <a:defRPr sz="1600"/>
            </a:lvl3pPr>
          </a:lstStyle>
          <a:p>
            <a:pPr lvl="0"/>
            <a:r>
              <a:rPr lang="en-US" dirty="0"/>
              <a:t>Descriptive copy</a:t>
            </a:r>
          </a:p>
        </p:txBody>
      </p:sp>
    </p:spTree>
    <p:extLst>
      <p:ext uri="{BB962C8B-B14F-4D97-AF65-F5344CB8AC3E}">
        <p14:creationId xmlns:p14="http://schemas.microsoft.com/office/powerpoint/2010/main" val="223684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14" name="TextBox 13"/>
          <p:cNvSpPr txBox="1"/>
          <p:nvPr userDrawn="1"/>
        </p:nvSpPr>
        <p:spPr>
          <a:xfrm>
            <a:off x="11043694" y="6445492"/>
            <a:ext cx="893124" cy="261610"/>
          </a:xfrm>
          <a:prstGeom prst="rect">
            <a:avLst/>
          </a:prstGeom>
          <a:noFill/>
        </p:spPr>
        <p:txBody>
          <a:bodyPr wrap="square" bIns="0" rtlCol="0" anchor="b">
            <a:spAutoFit/>
          </a:bodyPr>
          <a:lstStyle/>
          <a:p>
            <a:r>
              <a:rPr lang="en-US" sz="1400" dirty="0">
                <a:solidFill>
                  <a:srgbClr val="FFFFFF">
                    <a:lumMod val="50000"/>
                  </a:srgbClr>
                </a:solidFill>
              </a:rPr>
              <a:t>| </a:t>
            </a:r>
            <a:fld id="{BBDD7C86-33C1-FD47-8D91-AFDACF8B6102}" type="slidenum">
              <a:rPr lang="en-US" sz="1200" smtClean="0">
                <a:solidFill>
                  <a:srgbClr val="FFFFFF">
                    <a:lumMod val="50000"/>
                  </a:srgbClr>
                </a:solidFill>
              </a:rPr>
              <a:pPr/>
              <a:t>‹#›</a:t>
            </a:fld>
            <a:endParaRPr lang="en-US" sz="1400" dirty="0">
              <a:solidFill>
                <a:srgbClr val="FFFFFF">
                  <a:lumMod val="50000"/>
                </a:srgbClr>
              </a:solidFill>
            </a:endParaRPr>
          </a:p>
        </p:txBody>
      </p:sp>
      <p:cxnSp>
        <p:nvCxnSpPr>
          <p:cNvPr id="15" name="Straight Connector 14"/>
          <p:cNvCxnSpPr/>
          <p:nvPr userDrawn="1"/>
        </p:nvCxnSpPr>
        <p:spPr>
          <a:xfrm>
            <a:off x="609600" y="6147081"/>
            <a:ext cx="109728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6893" y="6251947"/>
            <a:ext cx="1518256" cy="471445"/>
          </a:xfrm>
          <a:prstGeom prst="rect">
            <a:avLst/>
          </a:prstGeom>
        </p:spPr>
      </p:pic>
      <p:sp>
        <p:nvSpPr>
          <p:cNvPr id="22" name="Title 1"/>
          <p:cNvSpPr>
            <a:spLocks noGrp="1"/>
          </p:cNvSpPr>
          <p:nvPr>
            <p:ph type="title" hasCustomPrompt="1"/>
          </p:nvPr>
        </p:nvSpPr>
        <p:spPr>
          <a:xfrm>
            <a:off x="609600" y="683529"/>
            <a:ext cx="10972800" cy="763135"/>
          </a:xfrm>
          <a:prstGeom prst="rect">
            <a:avLst/>
          </a:prstGeom>
        </p:spPr>
        <p:txBody>
          <a:bodyPr anchor="t"/>
          <a:lstStyle>
            <a:lvl1pPr>
              <a:defRPr/>
            </a:lvl1pPr>
          </a:lstStyle>
          <a:p>
            <a:r>
              <a:rPr lang="en-US" dirty="0"/>
              <a:t>Contacts</a:t>
            </a:r>
          </a:p>
        </p:txBody>
      </p:sp>
      <p:sp>
        <p:nvSpPr>
          <p:cNvPr id="3" name="Picture Placeholder 2"/>
          <p:cNvSpPr>
            <a:spLocks noGrp="1"/>
          </p:cNvSpPr>
          <p:nvPr>
            <p:ph type="pic" sz="quarter" idx="10" hasCustomPrompt="1"/>
          </p:nvPr>
        </p:nvSpPr>
        <p:spPr>
          <a:xfrm>
            <a:off x="802105" y="1997911"/>
            <a:ext cx="1844843" cy="1393255"/>
          </a:xfrm>
          <a:prstGeom prst="rect">
            <a:avLst/>
          </a:prstGeom>
        </p:spPr>
        <p:txBody>
          <a:bodyPr/>
          <a:lstStyle>
            <a:lvl1pPr marL="0" indent="0">
              <a:buNone/>
              <a:defRPr/>
            </a:lvl1pPr>
          </a:lstStyle>
          <a:p>
            <a:r>
              <a:rPr lang="en-US" dirty="0"/>
              <a:t>Picture</a:t>
            </a:r>
          </a:p>
        </p:txBody>
      </p:sp>
      <p:sp>
        <p:nvSpPr>
          <p:cNvPr id="5" name="Text Placeholder 4"/>
          <p:cNvSpPr>
            <a:spLocks noGrp="1"/>
          </p:cNvSpPr>
          <p:nvPr>
            <p:ph type="body" sz="quarter" idx="12" hasCustomPrompt="1"/>
          </p:nvPr>
        </p:nvSpPr>
        <p:spPr>
          <a:xfrm>
            <a:off x="2823631" y="1998664"/>
            <a:ext cx="3272368" cy="395287"/>
          </a:xfrm>
          <a:prstGeom prst="rect">
            <a:avLst/>
          </a:prstGeom>
        </p:spPr>
        <p:txBody>
          <a:bodyPr/>
          <a:lstStyle>
            <a:lvl1pPr marL="0" indent="0">
              <a:buNone/>
              <a:defRPr>
                <a:solidFill>
                  <a:schemeClr val="tx2"/>
                </a:solidFill>
              </a:defRPr>
            </a:lvl1pPr>
          </a:lstStyle>
          <a:p>
            <a:pPr lvl="0"/>
            <a:r>
              <a:rPr lang="en-US" dirty="0"/>
              <a:t>Name</a:t>
            </a:r>
          </a:p>
        </p:txBody>
      </p:sp>
      <p:sp>
        <p:nvSpPr>
          <p:cNvPr id="13" name="Text Placeholder 4"/>
          <p:cNvSpPr>
            <a:spLocks noGrp="1"/>
          </p:cNvSpPr>
          <p:nvPr>
            <p:ph type="body" sz="quarter" idx="13" hasCustomPrompt="1"/>
          </p:nvPr>
        </p:nvSpPr>
        <p:spPr>
          <a:xfrm>
            <a:off x="2823631" y="2514949"/>
            <a:ext cx="3272368" cy="345565"/>
          </a:xfrm>
          <a:prstGeom prst="rect">
            <a:avLst/>
          </a:prstGeom>
        </p:spPr>
        <p:txBody>
          <a:bodyPr>
            <a:normAutofit/>
          </a:bodyPr>
          <a:lstStyle>
            <a:lvl1pPr marL="0" indent="0">
              <a:buNone/>
              <a:defRPr sz="1400" i="0" baseline="0"/>
            </a:lvl1pPr>
          </a:lstStyle>
          <a:p>
            <a:pPr lvl="0"/>
            <a:r>
              <a:rPr lang="en-US" dirty="0"/>
              <a:t>Title</a:t>
            </a:r>
          </a:p>
        </p:txBody>
      </p:sp>
      <p:sp>
        <p:nvSpPr>
          <p:cNvPr id="29" name="Picture Placeholder 2"/>
          <p:cNvSpPr>
            <a:spLocks noGrp="1"/>
          </p:cNvSpPr>
          <p:nvPr>
            <p:ph type="pic" sz="quarter" idx="14" hasCustomPrompt="1"/>
          </p:nvPr>
        </p:nvSpPr>
        <p:spPr>
          <a:xfrm>
            <a:off x="6312345" y="1997911"/>
            <a:ext cx="1844843" cy="1393255"/>
          </a:xfrm>
          <a:prstGeom prst="rect">
            <a:avLst/>
          </a:prstGeom>
        </p:spPr>
        <p:txBody>
          <a:bodyPr/>
          <a:lstStyle>
            <a:lvl1pPr marL="0" indent="0">
              <a:buNone/>
              <a:defRPr/>
            </a:lvl1pPr>
          </a:lstStyle>
          <a:p>
            <a:r>
              <a:rPr lang="en-US" dirty="0"/>
              <a:t>Picture</a:t>
            </a:r>
          </a:p>
        </p:txBody>
      </p:sp>
      <p:sp>
        <p:nvSpPr>
          <p:cNvPr id="32" name="Picture Placeholder 2"/>
          <p:cNvSpPr>
            <a:spLocks noGrp="1"/>
          </p:cNvSpPr>
          <p:nvPr>
            <p:ph type="pic" sz="quarter" idx="17"/>
          </p:nvPr>
        </p:nvSpPr>
        <p:spPr>
          <a:xfrm>
            <a:off x="828623" y="3807049"/>
            <a:ext cx="1844843" cy="1393255"/>
          </a:xfrm>
          <a:prstGeom prst="rect">
            <a:avLst/>
          </a:prstGeom>
        </p:spPr>
        <p:txBody>
          <a:bodyPr/>
          <a:lstStyle>
            <a:lvl1pPr marL="0" indent="0">
              <a:buNone/>
              <a:defRPr/>
            </a:lvl1pPr>
          </a:lstStyle>
          <a:p>
            <a:r>
              <a:rPr lang="en-US"/>
              <a:t>Click icon to add picture</a:t>
            </a:r>
            <a:endParaRPr lang="en-US" dirty="0"/>
          </a:p>
        </p:txBody>
      </p:sp>
      <p:sp>
        <p:nvSpPr>
          <p:cNvPr id="35" name="Picture Placeholder 2"/>
          <p:cNvSpPr>
            <a:spLocks noGrp="1"/>
          </p:cNvSpPr>
          <p:nvPr>
            <p:ph type="pic" sz="quarter" idx="20"/>
          </p:nvPr>
        </p:nvSpPr>
        <p:spPr>
          <a:xfrm>
            <a:off x="6338862" y="3807049"/>
            <a:ext cx="1844843" cy="1393255"/>
          </a:xfrm>
          <a:prstGeom prst="rect">
            <a:avLst/>
          </a:prstGeom>
        </p:spPr>
        <p:txBody>
          <a:bodyPr/>
          <a:lstStyle>
            <a:lvl1pPr marL="0" indent="0">
              <a:buNone/>
              <a:defRPr/>
            </a:lvl1pPr>
          </a:lstStyle>
          <a:p>
            <a:r>
              <a:rPr lang="en-US"/>
              <a:t>Click icon to add picture</a:t>
            </a:r>
            <a:endParaRPr lang="en-US" dirty="0"/>
          </a:p>
        </p:txBody>
      </p:sp>
      <p:sp>
        <p:nvSpPr>
          <p:cNvPr id="38" name="Text Placeholder 4"/>
          <p:cNvSpPr>
            <a:spLocks noGrp="1"/>
          </p:cNvSpPr>
          <p:nvPr>
            <p:ph type="body" sz="quarter" idx="23" hasCustomPrompt="1"/>
          </p:nvPr>
        </p:nvSpPr>
        <p:spPr>
          <a:xfrm>
            <a:off x="3083857" y="2811193"/>
            <a:ext cx="2964328" cy="628100"/>
          </a:xfrm>
          <a:prstGeom prst="rect">
            <a:avLst/>
          </a:prstGeom>
        </p:spPr>
        <p:txBody>
          <a:bodyPr>
            <a:normAutofit/>
          </a:bodyPr>
          <a:lstStyle>
            <a:lvl1pPr marL="0" indent="0">
              <a:spcBef>
                <a:spcPts val="0"/>
              </a:spcBef>
              <a:buNone/>
              <a:defRPr sz="1200" i="0" baseline="0"/>
            </a:lvl1pPr>
          </a:lstStyle>
          <a:p>
            <a:pPr lvl="0"/>
            <a:r>
              <a:rPr lang="en-US" dirty="0"/>
              <a:t>123.456.7890</a:t>
            </a:r>
            <a:br>
              <a:rPr lang="en-US" dirty="0"/>
            </a:br>
            <a:r>
              <a:rPr lang="en-US" dirty="0"/>
              <a:t>sample@hbrconsulting.com</a:t>
            </a:r>
          </a:p>
        </p:txBody>
      </p:sp>
      <p:sp>
        <p:nvSpPr>
          <p:cNvPr id="39" name="Text Placeholder 4"/>
          <p:cNvSpPr>
            <a:spLocks noGrp="1"/>
          </p:cNvSpPr>
          <p:nvPr>
            <p:ph type="body" sz="quarter" idx="24" hasCustomPrompt="1"/>
          </p:nvPr>
        </p:nvSpPr>
        <p:spPr>
          <a:xfrm>
            <a:off x="2823631" y="3807293"/>
            <a:ext cx="3272368" cy="395287"/>
          </a:xfrm>
          <a:prstGeom prst="rect">
            <a:avLst/>
          </a:prstGeom>
        </p:spPr>
        <p:txBody>
          <a:bodyPr/>
          <a:lstStyle>
            <a:lvl1pPr marL="0" indent="0">
              <a:buNone/>
              <a:defRPr>
                <a:solidFill>
                  <a:schemeClr val="tx2"/>
                </a:solidFill>
              </a:defRPr>
            </a:lvl1pPr>
          </a:lstStyle>
          <a:p>
            <a:pPr lvl="0"/>
            <a:r>
              <a:rPr lang="en-US" dirty="0"/>
              <a:t>Name</a:t>
            </a:r>
          </a:p>
        </p:txBody>
      </p:sp>
      <p:sp>
        <p:nvSpPr>
          <p:cNvPr id="40" name="Text Placeholder 4"/>
          <p:cNvSpPr>
            <a:spLocks noGrp="1"/>
          </p:cNvSpPr>
          <p:nvPr>
            <p:ph type="body" sz="quarter" idx="25" hasCustomPrompt="1"/>
          </p:nvPr>
        </p:nvSpPr>
        <p:spPr>
          <a:xfrm>
            <a:off x="2823631" y="4323578"/>
            <a:ext cx="3272368" cy="345565"/>
          </a:xfrm>
          <a:prstGeom prst="rect">
            <a:avLst/>
          </a:prstGeom>
        </p:spPr>
        <p:txBody>
          <a:bodyPr>
            <a:normAutofit/>
          </a:bodyPr>
          <a:lstStyle>
            <a:lvl1pPr marL="0" indent="0">
              <a:buNone/>
              <a:defRPr sz="1400" i="0" baseline="0"/>
            </a:lvl1pPr>
          </a:lstStyle>
          <a:p>
            <a:pPr lvl="0"/>
            <a:r>
              <a:rPr lang="en-US" dirty="0"/>
              <a:t>Title</a:t>
            </a:r>
          </a:p>
        </p:txBody>
      </p:sp>
      <p:sp>
        <p:nvSpPr>
          <p:cNvPr id="42" name="Text Placeholder 4"/>
          <p:cNvSpPr>
            <a:spLocks noGrp="1"/>
          </p:cNvSpPr>
          <p:nvPr>
            <p:ph type="body" sz="quarter" idx="27" hasCustomPrompt="1"/>
          </p:nvPr>
        </p:nvSpPr>
        <p:spPr>
          <a:xfrm>
            <a:off x="8310032" y="1998664"/>
            <a:ext cx="3272368" cy="395287"/>
          </a:xfrm>
          <a:prstGeom prst="rect">
            <a:avLst/>
          </a:prstGeom>
        </p:spPr>
        <p:txBody>
          <a:bodyPr/>
          <a:lstStyle>
            <a:lvl1pPr marL="0" indent="0">
              <a:buNone/>
              <a:defRPr>
                <a:solidFill>
                  <a:schemeClr val="tx2"/>
                </a:solidFill>
              </a:defRPr>
            </a:lvl1pPr>
          </a:lstStyle>
          <a:p>
            <a:pPr lvl="0"/>
            <a:r>
              <a:rPr lang="en-US" dirty="0"/>
              <a:t>Name</a:t>
            </a:r>
          </a:p>
        </p:txBody>
      </p:sp>
      <p:sp>
        <p:nvSpPr>
          <p:cNvPr id="43" name="Text Placeholder 4"/>
          <p:cNvSpPr>
            <a:spLocks noGrp="1"/>
          </p:cNvSpPr>
          <p:nvPr>
            <p:ph type="body" sz="quarter" idx="28" hasCustomPrompt="1"/>
          </p:nvPr>
        </p:nvSpPr>
        <p:spPr>
          <a:xfrm>
            <a:off x="8310032" y="2514949"/>
            <a:ext cx="3272368" cy="345565"/>
          </a:xfrm>
          <a:prstGeom prst="rect">
            <a:avLst/>
          </a:prstGeom>
        </p:spPr>
        <p:txBody>
          <a:bodyPr>
            <a:normAutofit/>
          </a:bodyPr>
          <a:lstStyle>
            <a:lvl1pPr marL="0" indent="0">
              <a:buNone/>
              <a:defRPr sz="1400" i="0" baseline="0"/>
            </a:lvl1pPr>
          </a:lstStyle>
          <a:p>
            <a:pPr lvl="0"/>
            <a:r>
              <a:rPr lang="en-US" dirty="0"/>
              <a:t>Title</a:t>
            </a:r>
          </a:p>
        </p:txBody>
      </p:sp>
      <p:sp>
        <p:nvSpPr>
          <p:cNvPr id="45" name="Text Placeholder 4"/>
          <p:cNvSpPr>
            <a:spLocks noGrp="1"/>
          </p:cNvSpPr>
          <p:nvPr>
            <p:ph type="body" sz="quarter" idx="30" hasCustomPrompt="1"/>
          </p:nvPr>
        </p:nvSpPr>
        <p:spPr>
          <a:xfrm>
            <a:off x="8310032" y="3807293"/>
            <a:ext cx="3272368" cy="395287"/>
          </a:xfrm>
          <a:prstGeom prst="rect">
            <a:avLst/>
          </a:prstGeom>
        </p:spPr>
        <p:txBody>
          <a:bodyPr/>
          <a:lstStyle>
            <a:lvl1pPr marL="0" indent="0">
              <a:buNone/>
              <a:defRPr>
                <a:solidFill>
                  <a:schemeClr val="tx2"/>
                </a:solidFill>
              </a:defRPr>
            </a:lvl1pPr>
          </a:lstStyle>
          <a:p>
            <a:pPr lvl="0"/>
            <a:r>
              <a:rPr lang="en-US" dirty="0"/>
              <a:t>Name</a:t>
            </a:r>
          </a:p>
        </p:txBody>
      </p:sp>
      <p:sp>
        <p:nvSpPr>
          <p:cNvPr id="46" name="Text Placeholder 4"/>
          <p:cNvSpPr>
            <a:spLocks noGrp="1"/>
          </p:cNvSpPr>
          <p:nvPr>
            <p:ph type="body" sz="quarter" idx="31" hasCustomPrompt="1"/>
          </p:nvPr>
        </p:nvSpPr>
        <p:spPr>
          <a:xfrm>
            <a:off x="8310032" y="4323578"/>
            <a:ext cx="3272368" cy="345565"/>
          </a:xfrm>
          <a:prstGeom prst="rect">
            <a:avLst/>
          </a:prstGeom>
        </p:spPr>
        <p:txBody>
          <a:bodyPr>
            <a:normAutofit/>
          </a:bodyPr>
          <a:lstStyle>
            <a:lvl1pPr marL="0" indent="0">
              <a:buNone/>
              <a:defRPr sz="1400" i="0" baseline="0"/>
            </a:lvl1pPr>
          </a:lstStyle>
          <a:p>
            <a:pPr lvl="0"/>
            <a:r>
              <a:rPr lang="en-US" dirty="0"/>
              <a:t>Title</a:t>
            </a:r>
          </a:p>
        </p:txBody>
      </p:sp>
      <p:sp>
        <p:nvSpPr>
          <p:cNvPr id="49" name="Text Placeholder 4"/>
          <p:cNvSpPr>
            <a:spLocks noGrp="1"/>
          </p:cNvSpPr>
          <p:nvPr>
            <p:ph type="body" sz="quarter" idx="44" hasCustomPrompt="1"/>
          </p:nvPr>
        </p:nvSpPr>
        <p:spPr>
          <a:xfrm>
            <a:off x="8578408" y="2810553"/>
            <a:ext cx="2964328" cy="628100"/>
          </a:xfrm>
          <a:prstGeom prst="rect">
            <a:avLst/>
          </a:prstGeom>
        </p:spPr>
        <p:txBody>
          <a:bodyPr>
            <a:normAutofit/>
          </a:bodyPr>
          <a:lstStyle>
            <a:lvl1pPr marL="0" indent="0">
              <a:spcBef>
                <a:spcPts val="0"/>
              </a:spcBef>
              <a:buNone/>
              <a:defRPr sz="1200" i="0" baseline="0"/>
            </a:lvl1pPr>
          </a:lstStyle>
          <a:p>
            <a:pPr lvl="0"/>
            <a:r>
              <a:rPr lang="en-US" dirty="0"/>
              <a:t>123.456.7890</a:t>
            </a:r>
            <a:br>
              <a:rPr lang="en-US" dirty="0"/>
            </a:br>
            <a:r>
              <a:rPr lang="en-US" dirty="0"/>
              <a:t>sample@hbrconsulting.com</a:t>
            </a:r>
          </a:p>
        </p:txBody>
      </p:sp>
      <p:sp>
        <p:nvSpPr>
          <p:cNvPr id="51" name="Text Placeholder 4"/>
          <p:cNvSpPr>
            <a:spLocks noGrp="1"/>
          </p:cNvSpPr>
          <p:nvPr>
            <p:ph type="body" sz="quarter" idx="45" hasCustomPrompt="1"/>
          </p:nvPr>
        </p:nvSpPr>
        <p:spPr>
          <a:xfrm>
            <a:off x="3083857" y="4603946"/>
            <a:ext cx="2964328" cy="628100"/>
          </a:xfrm>
          <a:prstGeom prst="rect">
            <a:avLst/>
          </a:prstGeom>
        </p:spPr>
        <p:txBody>
          <a:bodyPr>
            <a:normAutofit/>
          </a:bodyPr>
          <a:lstStyle>
            <a:lvl1pPr marL="0" indent="0">
              <a:spcBef>
                <a:spcPts val="0"/>
              </a:spcBef>
              <a:buNone/>
              <a:defRPr sz="1200" i="0" baseline="0"/>
            </a:lvl1pPr>
          </a:lstStyle>
          <a:p>
            <a:pPr lvl="0"/>
            <a:r>
              <a:rPr lang="en-US" dirty="0"/>
              <a:t>123.456.7890</a:t>
            </a:r>
            <a:br>
              <a:rPr lang="en-US" dirty="0"/>
            </a:br>
            <a:r>
              <a:rPr lang="en-US" dirty="0"/>
              <a:t>sample@hbrconsulting.com</a:t>
            </a:r>
          </a:p>
        </p:txBody>
      </p:sp>
      <p:sp>
        <p:nvSpPr>
          <p:cNvPr id="53" name="Text Placeholder 4"/>
          <p:cNvSpPr>
            <a:spLocks noGrp="1"/>
          </p:cNvSpPr>
          <p:nvPr>
            <p:ph type="body" sz="quarter" idx="46" hasCustomPrompt="1"/>
          </p:nvPr>
        </p:nvSpPr>
        <p:spPr>
          <a:xfrm>
            <a:off x="8573800" y="4585436"/>
            <a:ext cx="2964328" cy="628100"/>
          </a:xfrm>
          <a:prstGeom prst="rect">
            <a:avLst/>
          </a:prstGeom>
        </p:spPr>
        <p:txBody>
          <a:bodyPr>
            <a:normAutofit/>
          </a:bodyPr>
          <a:lstStyle>
            <a:lvl1pPr marL="0" indent="0">
              <a:spcBef>
                <a:spcPts val="0"/>
              </a:spcBef>
              <a:buNone/>
              <a:defRPr sz="1200" i="0" baseline="0"/>
            </a:lvl1pPr>
          </a:lstStyle>
          <a:p>
            <a:pPr lvl="0"/>
            <a:r>
              <a:rPr lang="en-US" dirty="0"/>
              <a:t>123.456.7890</a:t>
            </a:r>
            <a:br>
              <a:rPr lang="en-US" dirty="0"/>
            </a:br>
            <a:r>
              <a:rPr lang="en-US" dirty="0"/>
              <a:t>sample@hbrconsulting.com</a:t>
            </a:r>
          </a:p>
        </p:txBody>
      </p:sp>
      <p:sp>
        <p:nvSpPr>
          <p:cNvPr id="6" name="Text Placeholder 5"/>
          <p:cNvSpPr>
            <a:spLocks noGrp="1"/>
          </p:cNvSpPr>
          <p:nvPr>
            <p:ph type="body" sz="quarter" idx="47" hasCustomPrompt="1"/>
          </p:nvPr>
        </p:nvSpPr>
        <p:spPr>
          <a:xfrm>
            <a:off x="2826134" y="2813635"/>
            <a:ext cx="459316" cy="636588"/>
          </a:xfrm>
          <a:prstGeom prst="rect">
            <a:avLst/>
          </a:prstGeom>
        </p:spPr>
        <p:txBody>
          <a:bodyPr/>
          <a:lstStyle>
            <a:lvl1pPr marL="0" indent="0">
              <a:lnSpc>
                <a:spcPct val="100000"/>
              </a:lnSpc>
              <a:spcBef>
                <a:spcPts val="0"/>
              </a:spcBef>
              <a:buNone/>
              <a:defRPr sz="1200" b="1">
                <a:solidFill>
                  <a:schemeClr val="tx2"/>
                </a:solidFill>
              </a:defRPr>
            </a:lvl1pPr>
          </a:lstStyle>
          <a:p>
            <a:pPr lvl="0"/>
            <a:r>
              <a:rPr lang="en-US" dirty="0"/>
              <a:t>O</a:t>
            </a:r>
            <a:br>
              <a:rPr lang="en-US" dirty="0"/>
            </a:br>
            <a:r>
              <a:rPr lang="en-US" dirty="0"/>
              <a:t>E</a:t>
            </a:r>
          </a:p>
        </p:txBody>
      </p:sp>
      <p:sp>
        <p:nvSpPr>
          <p:cNvPr id="28" name="Text Placeholder 5"/>
          <p:cNvSpPr>
            <a:spLocks noGrp="1"/>
          </p:cNvSpPr>
          <p:nvPr>
            <p:ph type="body" sz="quarter" idx="48" hasCustomPrompt="1"/>
          </p:nvPr>
        </p:nvSpPr>
        <p:spPr>
          <a:xfrm>
            <a:off x="8312273" y="2813359"/>
            <a:ext cx="459316" cy="636588"/>
          </a:xfrm>
          <a:prstGeom prst="rect">
            <a:avLst/>
          </a:prstGeom>
        </p:spPr>
        <p:txBody>
          <a:bodyPr/>
          <a:lstStyle>
            <a:lvl1pPr marL="0" indent="0">
              <a:spcBef>
                <a:spcPts val="0"/>
              </a:spcBef>
              <a:buNone/>
              <a:defRPr sz="1200" b="1">
                <a:solidFill>
                  <a:schemeClr val="tx2"/>
                </a:solidFill>
              </a:defRPr>
            </a:lvl1pPr>
          </a:lstStyle>
          <a:p>
            <a:pPr lvl="0"/>
            <a:r>
              <a:rPr lang="en-US" dirty="0"/>
              <a:t>O</a:t>
            </a:r>
            <a:br>
              <a:rPr lang="en-US" dirty="0"/>
            </a:br>
            <a:r>
              <a:rPr lang="en-US" dirty="0"/>
              <a:t>E</a:t>
            </a:r>
          </a:p>
        </p:txBody>
      </p:sp>
      <p:sp>
        <p:nvSpPr>
          <p:cNvPr id="30" name="Text Placeholder 5"/>
          <p:cNvSpPr>
            <a:spLocks noGrp="1"/>
          </p:cNvSpPr>
          <p:nvPr>
            <p:ph type="body" sz="quarter" idx="49" hasCustomPrompt="1"/>
          </p:nvPr>
        </p:nvSpPr>
        <p:spPr>
          <a:xfrm>
            <a:off x="2826134" y="4602653"/>
            <a:ext cx="459316" cy="636588"/>
          </a:xfrm>
          <a:prstGeom prst="rect">
            <a:avLst/>
          </a:prstGeom>
        </p:spPr>
        <p:txBody>
          <a:bodyPr/>
          <a:lstStyle>
            <a:lvl1pPr marL="0" indent="0">
              <a:spcBef>
                <a:spcPts val="0"/>
              </a:spcBef>
              <a:buNone/>
              <a:defRPr sz="1200" b="1">
                <a:solidFill>
                  <a:schemeClr val="tx2"/>
                </a:solidFill>
              </a:defRPr>
            </a:lvl1pPr>
          </a:lstStyle>
          <a:p>
            <a:pPr lvl="0"/>
            <a:r>
              <a:rPr lang="en-US" dirty="0"/>
              <a:t>O</a:t>
            </a:r>
            <a:br>
              <a:rPr lang="en-US" dirty="0"/>
            </a:br>
            <a:r>
              <a:rPr lang="en-US" dirty="0"/>
              <a:t>E</a:t>
            </a:r>
          </a:p>
        </p:txBody>
      </p:sp>
      <p:sp>
        <p:nvSpPr>
          <p:cNvPr id="31" name="Text Placeholder 5"/>
          <p:cNvSpPr>
            <a:spLocks noGrp="1"/>
          </p:cNvSpPr>
          <p:nvPr>
            <p:ph type="body" sz="quarter" idx="50" hasCustomPrompt="1"/>
          </p:nvPr>
        </p:nvSpPr>
        <p:spPr>
          <a:xfrm>
            <a:off x="8310033" y="4576948"/>
            <a:ext cx="459316" cy="636588"/>
          </a:xfrm>
          <a:prstGeom prst="rect">
            <a:avLst/>
          </a:prstGeom>
        </p:spPr>
        <p:txBody>
          <a:bodyPr/>
          <a:lstStyle>
            <a:lvl1pPr marL="0" indent="0">
              <a:spcBef>
                <a:spcPts val="0"/>
              </a:spcBef>
              <a:buNone/>
              <a:defRPr sz="1200" b="1">
                <a:solidFill>
                  <a:schemeClr val="tx2"/>
                </a:solidFill>
              </a:defRPr>
            </a:lvl1pPr>
          </a:lstStyle>
          <a:p>
            <a:pPr lvl="0"/>
            <a:r>
              <a:rPr lang="en-US" dirty="0"/>
              <a:t>O</a:t>
            </a:r>
            <a:br>
              <a:rPr lang="en-US" dirty="0"/>
            </a:br>
            <a:r>
              <a:rPr lang="en-US" dirty="0"/>
              <a:t>E</a:t>
            </a:r>
          </a:p>
        </p:txBody>
      </p:sp>
    </p:spTree>
    <p:extLst>
      <p:ext uri="{BB962C8B-B14F-4D97-AF65-F5344CB8AC3E}">
        <p14:creationId xmlns:p14="http://schemas.microsoft.com/office/powerpoint/2010/main" val="3014181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3076353" y="1936083"/>
            <a:ext cx="6396049" cy="3408223"/>
          </a:xfrm>
          <a:prstGeom prst="rect">
            <a:avLst/>
          </a:prstGeom>
        </p:spPr>
      </p:pic>
    </p:spTree>
    <p:extLst>
      <p:ext uri="{BB962C8B-B14F-4D97-AF65-F5344CB8AC3E}">
        <p14:creationId xmlns:p14="http://schemas.microsoft.com/office/powerpoint/2010/main" val="1789298230"/>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5.xml" Type="http://schemas.openxmlformats.org/officeDocument/2006/relationships/slideLayout" Id="rId5"></Relationship><Relationship Target="../theme/theme1.xml" Type="http://schemas.openxmlformats.org/officeDocument/2006/relationships/theme"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s>
</file>

<file path=ppt/slideMasters/_rels/slideMaster2.xml.rels><?xml version="1.0" encoding="UTF-8" ?><Relationships xmlns="http://schemas.openxmlformats.org/package/2006/relationships"><Relationship Target="../slideLayouts/slideLayout17.xml" Type="http://schemas.openxmlformats.org/officeDocument/2006/relationships/slideLayout" Id="rId8"></Relationship><Relationship Target="../slideLayouts/slideLayout12.xml" Type="http://schemas.openxmlformats.org/officeDocument/2006/relationships/slideLayout" Id="rId3"></Relationship><Relationship Target="../slideLayouts/slideLayout16.xml" Type="http://schemas.openxmlformats.org/officeDocument/2006/relationships/slideLayout" Id="rId7"></Relationship><Relationship Target="../slideLayouts/slideLayout11.xml" Type="http://schemas.openxmlformats.org/officeDocument/2006/relationships/slideLayout" Id="rId2"></Relationship><Relationship Target="../slideLayouts/slideLayout10.xml" Type="http://schemas.openxmlformats.org/officeDocument/2006/relationships/slideLayout" Id="rId1"></Relationship><Relationship Target="../slideLayouts/slideLayout15.xml" Type="http://schemas.openxmlformats.org/officeDocument/2006/relationships/slideLayout" Id="rId6"></Relationship><Relationship Target="../slideLayouts/slideLayout14.xml" Type="http://schemas.openxmlformats.org/officeDocument/2006/relationships/slideLayout" Id="rId5"></Relationship><Relationship Target="../theme/theme2.xml" Type="http://schemas.openxmlformats.org/officeDocument/2006/relationships/theme" Id="rId10"></Relationship><Relationship Target="../slideLayouts/slideLayout13.xml" Type="http://schemas.openxmlformats.org/officeDocument/2006/relationships/slideLayout" Id="rId4"></Relationship><Relationship Target="../slideLayouts/slideLayout18.xml" Type="http://schemas.openxmlformats.org/officeDocument/2006/relationships/slideLayout" Id="rId9"></Relationship></Relationships>
</file>

<file path=ppt/slideMasters/_rels/slideMaster3.xml.rels><?xml version="1.0" encoding="UTF-8" ?><Relationships xmlns="http://schemas.openxmlformats.org/package/2006/relationships"><Relationship Target="../slideLayouts/slideLayout26.xml" Type="http://schemas.openxmlformats.org/officeDocument/2006/relationships/slideLayout" Id="rId8"></Relationship><Relationship Target="../slideLayouts/slideLayout21.xml" Type="http://schemas.openxmlformats.org/officeDocument/2006/relationships/slideLayout" Id="rId3"></Relationship><Relationship Target="../slideLayouts/slideLayout25.xml" Type="http://schemas.openxmlformats.org/officeDocument/2006/relationships/slideLayout" Id="rId7"></Relationship><Relationship Target="../slideLayouts/slideLayout20.xml" Type="http://schemas.openxmlformats.org/officeDocument/2006/relationships/slideLayout" Id="rId2"></Relationship><Relationship Target="../slideLayouts/slideLayout19.xml" Type="http://schemas.openxmlformats.org/officeDocument/2006/relationships/slideLayout" Id="rId1"></Relationship><Relationship Target="../slideLayouts/slideLayout24.xml" Type="http://schemas.openxmlformats.org/officeDocument/2006/relationships/slideLayout" Id="rId6"></Relationship><Relationship Target="../slideLayouts/slideLayout23.xml" Type="http://schemas.openxmlformats.org/officeDocument/2006/relationships/slideLayout" Id="rId5"></Relationship><Relationship Target="../theme/theme3.xml" Type="http://schemas.openxmlformats.org/officeDocument/2006/relationships/theme" Id="rId10"></Relationship><Relationship Target="../slideLayouts/slideLayout22.xml" Type="http://schemas.openxmlformats.org/officeDocument/2006/relationships/slideLayout" Id="rId4"></Relationship><Relationship Target="../slideLayouts/slideLayout27.xml" Type="http://schemas.openxmlformats.org/officeDocument/2006/relationships/slideLayout" Id="rId9"></Relationship></Relationships>
</file>

<file path=ppt/slideMasters/_rels/slideMaster4.xml.rels><?xml version="1.0" encoding="UTF-8" ?><Relationships xmlns="http://schemas.openxmlformats.org/package/2006/relationships"><Relationship Target="../slideLayouts/slideLayout35.xml" Type="http://schemas.openxmlformats.org/officeDocument/2006/relationships/slideLayout" Id="rId8"></Relationship><Relationship Target="../slideLayouts/slideLayout30.xml" Type="http://schemas.openxmlformats.org/officeDocument/2006/relationships/slideLayout" Id="rId3"></Relationship><Relationship Target="../slideLayouts/slideLayout34.xml" Type="http://schemas.openxmlformats.org/officeDocument/2006/relationships/slideLayout" Id="rId7"></Relationship><Relationship Target="../slideLayouts/slideLayout29.xml" Type="http://schemas.openxmlformats.org/officeDocument/2006/relationships/slideLayout" Id="rId2"></Relationship><Relationship Target="../slideLayouts/slideLayout28.xml" Type="http://schemas.openxmlformats.org/officeDocument/2006/relationships/slideLayout" Id="rId1"></Relationship><Relationship Target="../slideLayouts/slideLayout33.xml" Type="http://schemas.openxmlformats.org/officeDocument/2006/relationships/slideLayout" Id="rId6"></Relationship><Relationship Target="../slideLayouts/slideLayout32.xml" Type="http://schemas.openxmlformats.org/officeDocument/2006/relationships/slideLayout" Id="rId5"></Relationship><Relationship Target="../theme/theme4.xml" Type="http://schemas.openxmlformats.org/officeDocument/2006/relationships/theme" Id="rId10"></Relationship><Relationship Target="../slideLayouts/slideLayout31.xml" Type="http://schemas.openxmlformats.org/officeDocument/2006/relationships/slideLayout" Id="rId4"></Relationship><Relationship Target="../slideLayouts/slideLayout36.xml" Type="http://schemas.openxmlformats.org/officeDocument/2006/relationships/slideLayout" Id="rId9"></Relationship></Relationships>
</file>

<file path=ppt/slideMasters/_rels/slideMaster5.xml.rels><?xml version="1.0" encoding="UTF-8" ?><Relationships xmlns="http://schemas.openxmlformats.org/package/2006/relationships"><Relationship Target="../slideLayouts/slideLayout44.xml" Type="http://schemas.openxmlformats.org/officeDocument/2006/relationships/slideLayout" Id="rId8"></Relationship><Relationship Target="../slideLayouts/slideLayout49.xml" Type="http://schemas.openxmlformats.org/officeDocument/2006/relationships/slideLayout" Id="rId13"></Relationship><Relationship Target="../slideLayouts/slideLayout54.xml" Type="http://schemas.openxmlformats.org/officeDocument/2006/relationships/slideLayout" Id="rId18"></Relationship><Relationship Target="../slideLayouts/slideLayout39.xml" Type="http://schemas.openxmlformats.org/officeDocument/2006/relationships/slideLayout" Id="rId3"></Relationship><Relationship Target="../theme/theme5.xml" Type="http://schemas.openxmlformats.org/officeDocument/2006/relationships/theme" Id="rId21"></Relationship><Relationship Target="../slideLayouts/slideLayout43.xml" Type="http://schemas.openxmlformats.org/officeDocument/2006/relationships/slideLayout" Id="rId7"></Relationship><Relationship Target="../slideLayouts/slideLayout48.xml" Type="http://schemas.openxmlformats.org/officeDocument/2006/relationships/slideLayout" Id="rId12"></Relationship><Relationship Target="../slideLayouts/slideLayout53.xml" Type="http://schemas.openxmlformats.org/officeDocument/2006/relationships/slideLayout" Id="rId17"></Relationship><Relationship Target="../slideLayouts/slideLayout38.xml" Type="http://schemas.openxmlformats.org/officeDocument/2006/relationships/slideLayout" Id="rId2"></Relationship><Relationship Target="../slideLayouts/slideLayout52.xml" Type="http://schemas.openxmlformats.org/officeDocument/2006/relationships/slideLayout" Id="rId16"></Relationship><Relationship Target="../slideLayouts/slideLayout56.xml" Type="http://schemas.openxmlformats.org/officeDocument/2006/relationships/slideLayout" Id="rId20"></Relationship><Relationship Target="../slideLayouts/slideLayout37.xml" Type="http://schemas.openxmlformats.org/officeDocument/2006/relationships/slideLayout" Id="rId1"></Relationship><Relationship Target="../slideLayouts/slideLayout42.xml" Type="http://schemas.openxmlformats.org/officeDocument/2006/relationships/slideLayout" Id="rId6"></Relationship><Relationship Target="../slideLayouts/slideLayout47.xml" Type="http://schemas.openxmlformats.org/officeDocument/2006/relationships/slideLayout" Id="rId11"></Relationship><Relationship Target="../slideLayouts/slideLayout41.xml" Type="http://schemas.openxmlformats.org/officeDocument/2006/relationships/slideLayout" Id="rId5"></Relationship><Relationship Target="../slideLayouts/slideLayout51.xml" Type="http://schemas.openxmlformats.org/officeDocument/2006/relationships/slideLayout" Id="rId15"></Relationship><Relationship Target="../slideLayouts/slideLayout46.xml" Type="http://schemas.openxmlformats.org/officeDocument/2006/relationships/slideLayout" Id="rId10"></Relationship><Relationship Target="../slideLayouts/slideLayout55.xml" Type="http://schemas.openxmlformats.org/officeDocument/2006/relationships/slideLayout" Id="rId19"></Relationship><Relationship Target="../slideLayouts/slideLayout40.xml" Type="http://schemas.openxmlformats.org/officeDocument/2006/relationships/slideLayout" Id="rId4"></Relationship><Relationship Target="../slideLayouts/slideLayout45.xml" Type="http://schemas.openxmlformats.org/officeDocument/2006/relationships/slideLayout" Id="rId9"></Relationship><Relationship Target="../slideLayouts/slideLayout50.xml" Type="http://schemas.openxmlformats.org/officeDocument/2006/relationships/slideLayout" Id="rId14"></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7"/>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7" name="Rectangle 6"/>
          <p:cNvSpPr/>
          <p:nvPr userDrawn="1"/>
        </p:nvSpPr>
        <p:spPr>
          <a:xfrm>
            <a:off x="0" y="0"/>
            <a:ext cx="1219200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Tree>
    <p:extLst>
      <p:ext uri="{BB962C8B-B14F-4D97-AF65-F5344CB8AC3E}">
        <p14:creationId xmlns:p14="http://schemas.microsoft.com/office/powerpoint/2010/main" val="167013950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p:txStyles>
    <p:titleStyle>
      <a:lvl1pPr algn="l" defTabSz="914378" rtl="0" eaLnBrk="1" latinLnBrk="0" hangingPunct="1">
        <a:spcBef>
          <a:spcPct val="0"/>
        </a:spcBef>
        <a:buNone/>
        <a:defRPr sz="4000" kern="1200" spc="-100" baseline="0">
          <a:solidFill>
            <a:schemeClr val="tx2"/>
          </a:solidFill>
          <a:latin typeface="+mj-lt"/>
          <a:ea typeface="+mj-ea"/>
          <a:cs typeface="+mj-cs"/>
        </a:defRPr>
      </a:lvl1pPr>
    </p:titleStyle>
    <p:bodyStyle>
      <a:lvl1pPr marL="233363" indent="-233363" algn="l" defTabSz="914378" rtl="0" eaLnBrk="1" latinLnBrk="0" hangingPunct="1">
        <a:spcBef>
          <a:spcPts val="600"/>
        </a:spcBef>
        <a:buClr>
          <a:schemeClr val="accent1"/>
        </a:buClr>
        <a:buSzPct val="85000"/>
        <a:buFont typeface="Arial" pitchFamily="34" charset="0"/>
        <a:buChar char="•"/>
        <a:defRPr sz="2000" kern="1200">
          <a:solidFill>
            <a:schemeClr val="tx1"/>
          </a:solidFill>
          <a:latin typeface="+mn-lt"/>
          <a:ea typeface="+mn-ea"/>
          <a:cs typeface="+mn-cs"/>
        </a:defRPr>
      </a:lvl1pPr>
      <a:lvl2pPr marL="627063" indent="-222250" algn="l" defTabSz="914378" rtl="0" eaLnBrk="1" latinLnBrk="0" hangingPunct="1">
        <a:spcBef>
          <a:spcPts val="600"/>
        </a:spcBef>
        <a:buClr>
          <a:schemeClr val="accent1"/>
        </a:buClr>
        <a:buSzPct val="85000"/>
        <a:buFont typeface=".AppleSystemUIFont" charset="-120"/>
        <a:buChar char="-"/>
        <a:defRPr sz="1600" kern="1200">
          <a:solidFill>
            <a:schemeClr val="tx1"/>
          </a:solidFill>
          <a:latin typeface="+mn-lt"/>
          <a:ea typeface="+mn-ea"/>
          <a:cs typeface="+mn-cs"/>
        </a:defRPr>
      </a:lvl2pPr>
      <a:lvl3pPr marL="1211263" marR="0" indent="-285750" algn="l" defTabSz="914378" rtl="0" eaLnBrk="1" fontAlgn="auto" latinLnBrk="0" hangingPunct="1">
        <a:lnSpc>
          <a:spcPct val="100000"/>
        </a:lnSpc>
        <a:spcBef>
          <a:spcPts val="600"/>
        </a:spcBef>
        <a:spcAft>
          <a:spcPts val="0"/>
        </a:spcAft>
        <a:buClr>
          <a:schemeClr val="accent1"/>
        </a:buClr>
        <a:buSzPct val="90000"/>
        <a:buFont typeface="Arial" panose="020B0604020202020204" pitchFamily="34" charset="0"/>
        <a:buChar char="•"/>
        <a:tabLst/>
        <a:defRPr sz="1600" kern="1200">
          <a:solidFill>
            <a:schemeClr val="tx1"/>
          </a:solidFill>
          <a:latin typeface="+mn-lt"/>
          <a:ea typeface="+mn-ea"/>
          <a:cs typeface="+mn-cs"/>
        </a:defRPr>
      </a:lvl3pPr>
      <a:lvl4pPr marL="1005815" indent="-182876" algn="l" defTabSz="914378" rtl="0" eaLnBrk="1" latinLnBrk="0" hangingPunct="1">
        <a:spcBef>
          <a:spcPct val="20000"/>
        </a:spcBef>
        <a:buClr>
          <a:schemeClr val="accent1"/>
        </a:buClr>
        <a:buFont typeface="Arial" pitchFamily="34" charset="0"/>
        <a:buChar char="•"/>
        <a:tabLst>
          <a:tab pos="966788" algn="l"/>
        </a:tabLst>
        <a:defRPr sz="1600" kern="1200">
          <a:solidFill>
            <a:schemeClr val="tx1"/>
          </a:solidFill>
          <a:latin typeface="+mn-lt"/>
          <a:ea typeface="+mn-ea"/>
          <a:cs typeface="+mn-cs"/>
        </a:defRPr>
      </a:lvl4pPr>
      <a:lvl5pPr marL="1188690" indent="-137156" algn="l" defTabSz="914378" rtl="0" eaLnBrk="1" latinLnBrk="0" hangingPunct="1">
        <a:spcBef>
          <a:spcPct val="20000"/>
        </a:spcBef>
        <a:buClr>
          <a:schemeClr val="accent1"/>
        </a:buClr>
        <a:buSzPct val="100000"/>
        <a:buFont typeface="Wingdings" charset="2"/>
        <a:buChar char="Ø"/>
        <a:defRPr sz="1400" kern="1200" baseline="0">
          <a:solidFill>
            <a:schemeClr val="tx1"/>
          </a:solidFill>
          <a:latin typeface="+mn-lt"/>
          <a:ea typeface="+mn-ea"/>
          <a:cs typeface="+mn-cs"/>
        </a:defRPr>
      </a:lvl5pPr>
      <a:lvl6pPr marL="1371566"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41"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17"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192"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7"/>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7" name="Rectangle 6"/>
          <p:cNvSpPr/>
          <p:nvPr userDrawn="1"/>
        </p:nvSpPr>
        <p:spPr>
          <a:xfrm>
            <a:off x="0" y="0"/>
            <a:ext cx="1219200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Tree>
    <p:extLst>
      <p:ext uri="{BB962C8B-B14F-4D97-AF65-F5344CB8AC3E}">
        <p14:creationId xmlns:p14="http://schemas.microsoft.com/office/powerpoint/2010/main" val="121733066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hf hdr="0"/>
  <p:txStyles>
    <p:titleStyle>
      <a:lvl1pPr algn="l" defTabSz="914378" rtl="0" eaLnBrk="1" latinLnBrk="0" hangingPunct="1">
        <a:spcBef>
          <a:spcPct val="0"/>
        </a:spcBef>
        <a:buNone/>
        <a:defRPr sz="4000" kern="1200" spc="-100" baseline="0">
          <a:solidFill>
            <a:schemeClr val="tx2"/>
          </a:solidFill>
          <a:latin typeface="+mj-lt"/>
          <a:ea typeface="+mj-ea"/>
          <a:cs typeface="+mj-cs"/>
        </a:defRPr>
      </a:lvl1pPr>
    </p:titleStyle>
    <p:bodyStyle>
      <a:lvl1pPr marL="233363" indent="-233363" algn="l" defTabSz="914378" rtl="0" eaLnBrk="1" latinLnBrk="0" hangingPunct="1">
        <a:spcBef>
          <a:spcPts val="600"/>
        </a:spcBef>
        <a:buClr>
          <a:schemeClr val="accent1"/>
        </a:buClr>
        <a:buSzPct val="85000"/>
        <a:buFont typeface="Arial" pitchFamily="34" charset="0"/>
        <a:buChar char="•"/>
        <a:defRPr sz="2000" kern="1200">
          <a:solidFill>
            <a:schemeClr val="tx1"/>
          </a:solidFill>
          <a:latin typeface="+mn-lt"/>
          <a:ea typeface="+mn-ea"/>
          <a:cs typeface="+mn-cs"/>
        </a:defRPr>
      </a:lvl1pPr>
      <a:lvl2pPr marL="627063" indent="-222250" algn="l" defTabSz="914378" rtl="0" eaLnBrk="1" latinLnBrk="0" hangingPunct="1">
        <a:spcBef>
          <a:spcPts val="600"/>
        </a:spcBef>
        <a:buClr>
          <a:schemeClr val="accent1"/>
        </a:buClr>
        <a:buSzPct val="85000"/>
        <a:buFont typeface=".AppleSystemUIFont" charset="-120"/>
        <a:buChar char="-"/>
        <a:defRPr sz="1600" kern="1200">
          <a:solidFill>
            <a:schemeClr val="tx1"/>
          </a:solidFill>
          <a:latin typeface="+mn-lt"/>
          <a:ea typeface="+mn-ea"/>
          <a:cs typeface="+mn-cs"/>
        </a:defRPr>
      </a:lvl2pPr>
      <a:lvl3pPr marL="1211263" marR="0" indent="-285750" algn="l" defTabSz="914378" rtl="0" eaLnBrk="1" fontAlgn="auto" latinLnBrk="0" hangingPunct="1">
        <a:lnSpc>
          <a:spcPct val="100000"/>
        </a:lnSpc>
        <a:spcBef>
          <a:spcPts val="600"/>
        </a:spcBef>
        <a:spcAft>
          <a:spcPts val="0"/>
        </a:spcAft>
        <a:buClr>
          <a:schemeClr val="accent1"/>
        </a:buClr>
        <a:buSzPct val="90000"/>
        <a:buFont typeface="Arial" panose="020B0604020202020204" pitchFamily="34" charset="0"/>
        <a:buChar char="•"/>
        <a:tabLst/>
        <a:defRPr sz="1600" kern="1200">
          <a:solidFill>
            <a:schemeClr val="tx1"/>
          </a:solidFill>
          <a:latin typeface="+mn-lt"/>
          <a:ea typeface="+mn-ea"/>
          <a:cs typeface="+mn-cs"/>
        </a:defRPr>
      </a:lvl3pPr>
      <a:lvl4pPr marL="1005815" indent="-182876" algn="l" defTabSz="914378" rtl="0" eaLnBrk="1" latinLnBrk="0" hangingPunct="1">
        <a:spcBef>
          <a:spcPct val="20000"/>
        </a:spcBef>
        <a:buClr>
          <a:schemeClr val="accent1"/>
        </a:buClr>
        <a:buFont typeface="Arial" pitchFamily="34" charset="0"/>
        <a:buChar char="•"/>
        <a:tabLst>
          <a:tab pos="966788" algn="l"/>
        </a:tabLst>
        <a:defRPr sz="1600" kern="1200">
          <a:solidFill>
            <a:schemeClr val="tx1"/>
          </a:solidFill>
          <a:latin typeface="+mn-lt"/>
          <a:ea typeface="+mn-ea"/>
          <a:cs typeface="+mn-cs"/>
        </a:defRPr>
      </a:lvl4pPr>
      <a:lvl5pPr marL="1188690" indent="-137156" algn="l" defTabSz="914378" rtl="0" eaLnBrk="1" latinLnBrk="0" hangingPunct="1">
        <a:spcBef>
          <a:spcPct val="20000"/>
        </a:spcBef>
        <a:buClr>
          <a:schemeClr val="accent1"/>
        </a:buClr>
        <a:buSzPct val="100000"/>
        <a:buFont typeface="Wingdings" charset="2"/>
        <a:buChar char="Ø"/>
        <a:defRPr sz="1400" kern="1200" baseline="0">
          <a:solidFill>
            <a:schemeClr val="tx1"/>
          </a:solidFill>
          <a:latin typeface="+mn-lt"/>
          <a:ea typeface="+mn-ea"/>
          <a:cs typeface="+mn-cs"/>
        </a:defRPr>
      </a:lvl5pPr>
      <a:lvl6pPr marL="1371566"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41"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17"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192"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7"/>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7" name="Rectangle 6"/>
          <p:cNvSpPr/>
          <p:nvPr userDrawn="1"/>
        </p:nvSpPr>
        <p:spPr>
          <a:xfrm>
            <a:off x="0" y="0"/>
            <a:ext cx="1219200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Tree>
    <p:extLst>
      <p:ext uri="{BB962C8B-B14F-4D97-AF65-F5344CB8AC3E}">
        <p14:creationId xmlns:p14="http://schemas.microsoft.com/office/powerpoint/2010/main" val="238789333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hf hdr="0"/>
  <p:txStyles>
    <p:titleStyle>
      <a:lvl1pPr algn="l" defTabSz="914378" rtl="0" eaLnBrk="1" latinLnBrk="0" hangingPunct="1">
        <a:spcBef>
          <a:spcPct val="0"/>
        </a:spcBef>
        <a:buNone/>
        <a:defRPr sz="4000" kern="1200" spc="-100" baseline="0">
          <a:solidFill>
            <a:schemeClr val="tx2"/>
          </a:solidFill>
          <a:latin typeface="+mj-lt"/>
          <a:ea typeface="+mj-ea"/>
          <a:cs typeface="+mj-cs"/>
        </a:defRPr>
      </a:lvl1pPr>
    </p:titleStyle>
    <p:bodyStyle>
      <a:lvl1pPr marL="233363" indent="-233363" algn="l" defTabSz="914378" rtl="0" eaLnBrk="1" latinLnBrk="0" hangingPunct="1">
        <a:spcBef>
          <a:spcPts val="600"/>
        </a:spcBef>
        <a:buClr>
          <a:schemeClr val="accent1"/>
        </a:buClr>
        <a:buSzPct val="85000"/>
        <a:buFont typeface="Arial" pitchFamily="34" charset="0"/>
        <a:buChar char="•"/>
        <a:defRPr sz="2000" kern="1200">
          <a:solidFill>
            <a:schemeClr val="tx1"/>
          </a:solidFill>
          <a:latin typeface="+mn-lt"/>
          <a:ea typeface="+mn-ea"/>
          <a:cs typeface="+mn-cs"/>
        </a:defRPr>
      </a:lvl1pPr>
      <a:lvl2pPr marL="627063" indent="-222250" algn="l" defTabSz="914378" rtl="0" eaLnBrk="1" latinLnBrk="0" hangingPunct="1">
        <a:spcBef>
          <a:spcPts val="600"/>
        </a:spcBef>
        <a:buClr>
          <a:schemeClr val="accent1"/>
        </a:buClr>
        <a:buSzPct val="85000"/>
        <a:buFont typeface=".AppleSystemUIFont" charset="-120"/>
        <a:buChar char="-"/>
        <a:defRPr sz="1600" kern="1200">
          <a:solidFill>
            <a:schemeClr val="tx1"/>
          </a:solidFill>
          <a:latin typeface="+mn-lt"/>
          <a:ea typeface="+mn-ea"/>
          <a:cs typeface="+mn-cs"/>
        </a:defRPr>
      </a:lvl2pPr>
      <a:lvl3pPr marL="1211263" marR="0" indent="-285750" algn="l" defTabSz="914378" rtl="0" eaLnBrk="1" fontAlgn="auto" latinLnBrk="0" hangingPunct="1">
        <a:lnSpc>
          <a:spcPct val="100000"/>
        </a:lnSpc>
        <a:spcBef>
          <a:spcPts val="600"/>
        </a:spcBef>
        <a:spcAft>
          <a:spcPts val="0"/>
        </a:spcAft>
        <a:buClr>
          <a:schemeClr val="accent1"/>
        </a:buClr>
        <a:buSzPct val="90000"/>
        <a:buFont typeface="Arial" panose="020B0604020202020204" pitchFamily="34" charset="0"/>
        <a:buChar char="•"/>
        <a:tabLst/>
        <a:defRPr sz="1600" kern="1200">
          <a:solidFill>
            <a:schemeClr val="tx1"/>
          </a:solidFill>
          <a:latin typeface="+mn-lt"/>
          <a:ea typeface="+mn-ea"/>
          <a:cs typeface="+mn-cs"/>
        </a:defRPr>
      </a:lvl3pPr>
      <a:lvl4pPr marL="1005815" indent="-182876" algn="l" defTabSz="914378" rtl="0" eaLnBrk="1" latinLnBrk="0" hangingPunct="1">
        <a:spcBef>
          <a:spcPct val="20000"/>
        </a:spcBef>
        <a:buClr>
          <a:schemeClr val="accent1"/>
        </a:buClr>
        <a:buFont typeface="Arial" pitchFamily="34" charset="0"/>
        <a:buChar char="•"/>
        <a:tabLst>
          <a:tab pos="966788" algn="l"/>
        </a:tabLst>
        <a:defRPr sz="1600" kern="1200">
          <a:solidFill>
            <a:schemeClr val="tx1"/>
          </a:solidFill>
          <a:latin typeface="+mn-lt"/>
          <a:ea typeface="+mn-ea"/>
          <a:cs typeface="+mn-cs"/>
        </a:defRPr>
      </a:lvl4pPr>
      <a:lvl5pPr marL="1188690" indent="-137156" algn="l" defTabSz="914378" rtl="0" eaLnBrk="1" latinLnBrk="0" hangingPunct="1">
        <a:spcBef>
          <a:spcPct val="20000"/>
        </a:spcBef>
        <a:buClr>
          <a:schemeClr val="accent1"/>
        </a:buClr>
        <a:buSzPct val="100000"/>
        <a:buFont typeface="Wingdings" charset="2"/>
        <a:buChar char="Ø"/>
        <a:defRPr sz="1400" kern="1200" baseline="0">
          <a:solidFill>
            <a:schemeClr val="tx1"/>
          </a:solidFill>
          <a:latin typeface="+mn-lt"/>
          <a:ea typeface="+mn-ea"/>
          <a:cs typeface="+mn-cs"/>
        </a:defRPr>
      </a:lvl5pPr>
      <a:lvl6pPr marL="1371566"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41"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17"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192"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7"/>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7" name="Rectangle 6"/>
          <p:cNvSpPr/>
          <p:nvPr userDrawn="1"/>
        </p:nvSpPr>
        <p:spPr>
          <a:xfrm>
            <a:off x="0" y="0"/>
            <a:ext cx="1219200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Tree>
    <p:extLst>
      <p:ext uri="{BB962C8B-B14F-4D97-AF65-F5344CB8AC3E}">
        <p14:creationId xmlns:p14="http://schemas.microsoft.com/office/powerpoint/2010/main" val="317159273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hf hdr="0"/>
  <p:txStyles>
    <p:titleStyle>
      <a:lvl1pPr algn="l" defTabSz="914378" rtl="0" eaLnBrk="1" latinLnBrk="0" hangingPunct="1">
        <a:spcBef>
          <a:spcPct val="0"/>
        </a:spcBef>
        <a:buNone/>
        <a:defRPr sz="4000" kern="1200" spc="-100" baseline="0">
          <a:solidFill>
            <a:schemeClr val="tx2"/>
          </a:solidFill>
          <a:latin typeface="+mj-lt"/>
          <a:ea typeface="+mj-ea"/>
          <a:cs typeface="+mj-cs"/>
        </a:defRPr>
      </a:lvl1pPr>
    </p:titleStyle>
    <p:bodyStyle>
      <a:lvl1pPr marL="233363" indent="-233363" algn="l" defTabSz="914378" rtl="0" eaLnBrk="1" latinLnBrk="0" hangingPunct="1">
        <a:spcBef>
          <a:spcPts val="600"/>
        </a:spcBef>
        <a:buClr>
          <a:schemeClr val="accent1"/>
        </a:buClr>
        <a:buSzPct val="85000"/>
        <a:buFont typeface="Arial" pitchFamily="34" charset="0"/>
        <a:buChar char="•"/>
        <a:defRPr sz="2000" kern="1200">
          <a:solidFill>
            <a:schemeClr val="tx1"/>
          </a:solidFill>
          <a:latin typeface="+mn-lt"/>
          <a:ea typeface="+mn-ea"/>
          <a:cs typeface="+mn-cs"/>
        </a:defRPr>
      </a:lvl1pPr>
      <a:lvl2pPr marL="627063" indent="-222250" algn="l" defTabSz="914378" rtl="0" eaLnBrk="1" latinLnBrk="0" hangingPunct="1">
        <a:spcBef>
          <a:spcPts val="600"/>
        </a:spcBef>
        <a:buClr>
          <a:schemeClr val="accent1"/>
        </a:buClr>
        <a:buSzPct val="85000"/>
        <a:buFont typeface=".AppleSystemUIFont" charset="-120"/>
        <a:buChar char="-"/>
        <a:defRPr sz="1600" kern="1200">
          <a:solidFill>
            <a:schemeClr val="tx1"/>
          </a:solidFill>
          <a:latin typeface="+mn-lt"/>
          <a:ea typeface="+mn-ea"/>
          <a:cs typeface="+mn-cs"/>
        </a:defRPr>
      </a:lvl2pPr>
      <a:lvl3pPr marL="1211263" marR="0" indent="-285750" algn="l" defTabSz="914378" rtl="0" eaLnBrk="1" fontAlgn="auto" latinLnBrk="0" hangingPunct="1">
        <a:lnSpc>
          <a:spcPct val="100000"/>
        </a:lnSpc>
        <a:spcBef>
          <a:spcPts val="600"/>
        </a:spcBef>
        <a:spcAft>
          <a:spcPts val="0"/>
        </a:spcAft>
        <a:buClr>
          <a:schemeClr val="accent1"/>
        </a:buClr>
        <a:buSzPct val="90000"/>
        <a:buFont typeface="Arial" panose="020B0604020202020204" pitchFamily="34" charset="0"/>
        <a:buChar char="•"/>
        <a:tabLst/>
        <a:defRPr sz="1600" kern="1200">
          <a:solidFill>
            <a:schemeClr val="tx1"/>
          </a:solidFill>
          <a:latin typeface="+mn-lt"/>
          <a:ea typeface="+mn-ea"/>
          <a:cs typeface="+mn-cs"/>
        </a:defRPr>
      </a:lvl3pPr>
      <a:lvl4pPr marL="1005815" indent="-182876" algn="l" defTabSz="914378" rtl="0" eaLnBrk="1" latinLnBrk="0" hangingPunct="1">
        <a:spcBef>
          <a:spcPct val="20000"/>
        </a:spcBef>
        <a:buClr>
          <a:schemeClr val="accent1"/>
        </a:buClr>
        <a:buFont typeface="Arial" pitchFamily="34" charset="0"/>
        <a:buChar char="•"/>
        <a:tabLst>
          <a:tab pos="966788" algn="l"/>
        </a:tabLst>
        <a:defRPr sz="1600" kern="1200">
          <a:solidFill>
            <a:schemeClr val="tx1"/>
          </a:solidFill>
          <a:latin typeface="+mn-lt"/>
          <a:ea typeface="+mn-ea"/>
          <a:cs typeface="+mn-cs"/>
        </a:defRPr>
      </a:lvl4pPr>
      <a:lvl5pPr marL="1188690" indent="-137156" algn="l" defTabSz="914378" rtl="0" eaLnBrk="1" latinLnBrk="0" hangingPunct="1">
        <a:spcBef>
          <a:spcPct val="20000"/>
        </a:spcBef>
        <a:buClr>
          <a:schemeClr val="accent1"/>
        </a:buClr>
        <a:buSzPct val="100000"/>
        <a:buFont typeface="Wingdings" charset="2"/>
        <a:buChar char="Ø"/>
        <a:defRPr sz="1400" kern="1200" baseline="0">
          <a:solidFill>
            <a:schemeClr val="tx1"/>
          </a:solidFill>
          <a:latin typeface="+mn-lt"/>
          <a:ea typeface="+mn-ea"/>
          <a:cs typeface="+mn-cs"/>
        </a:defRPr>
      </a:lvl5pPr>
      <a:lvl6pPr marL="1371566"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41"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17"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192"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7"/>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7" name="Rectangle 6"/>
          <p:cNvSpPr/>
          <p:nvPr userDrawn="1"/>
        </p:nvSpPr>
        <p:spPr>
          <a:xfrm>
            <a:off x="0" y="0"/>
            <a:ext cx="1219200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Tree>
    <p:extLst>
      <p:ext uri="{BB962C8B-B14F-4D97-AF65-F5344CB8AC3E}">
        <p14:creationId xmlns:p14="http://schemas.microsoft.com/office/powerpoint/2010/main" val="332766675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39" r:id="rId10"/>
    <p:sldLayoutId id="214748374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Lst>
  <p:hf hdr="0"/>
  <p:txStyles>
    <p:titleStyle>
      <a:lvl1pPr algn="l" defTabSz="914378" rtl="0" eaLnBrk="1" latinLnBrk="0" hangingPunct="1">
        <a:spcBef>
          <a:spcPct val="0"/>
        </a:spcBef>
        <a:buNone/>
        <a:defRPr sz="4000" kern="1200" spc="-100" baseline="0">
          <a:solidFill>
            <a:schemeClr val="tx2"/>
          </a:solidFill>
          <a:latin typeface="+mj-lt"/>
          <a:ea typeface="+mj-ea"/>
          <a:cs typeface="+mj-cs"/>
        </a:defRPr>
      </a:lvl1pPr>
    </p:titleStyle>
    <p:bodyStyle>
      <a:lvl1pPr marL="233363" indent="-233363" algn="l" defTabSz="914378" rtl="0" eaLnBrk="1" latinLnBrk="0" hangingPunct="1">
        <a:spcBef>
          <a:spcPts val="600"/>
        </a:spcBef>
        <a:buClr>
          <a:schemeClr val="accent1"/>
        </a:buClr>
        <a:buSzPct val="85000"/>
        <a:buFont typeface="Arial" pitchFamily="34" charset="0"/>
        <a:buChar char="•"/>
        <a:defRPr sz="2000" kern="1200">
          <a:solidFill>
            <a:schemeClr val="tx1"/>
          </a:solidFill>
          <a:latin typeface="+mn-lt"/>
          <a:ea typeface="+mn-ea"/>
          <a:cs typeface="+mn-cs"/>
        </a:defRPr>
      </a:lvl1pPr>
      <a:lvl2pPr marL="627063" indent="-222250" algn="l" defTabSz="914378" rtl="0" eaLnBrk="1" latinLnBrk="0" hangingPunct="1">
        <a:spcBef>
          <a:spcPts val="600"/>
        </a:spcBef>
        <a:buClr>
          <a:schemeClr val="accent1"/>
        </a:buClr>
        <a:buSzPct val="85000"/>
        <a:buFont typeface=".AppleSystemUIFont" charset="-120"/>
        <a:buChar char="-"/>
        <a:defRPr sz="1600" kern="1200">
          <a:solidFill>
            <a:schemeClr val="tx1"/>
          </a:solidFill>
          <a:latin typeface="+mn-lt"/>
          <a:ea typeface="+mn-ea"/>
          <a:cs typeface="+mn-cs"/>
        </a:defRPr>
      </a:lvl2pPr>
      <a:lvl3pPr marL="1211263" marR="0" indent="-285750" algn="l" defTabSz="914378" rtl="0" eaLnBrk="1" fontAlgn="auto" latinLnBrk="0" hangingPunct="1">
        <a:lnSpc>
          <a:spcPct val="100000"/>
        </a:lnSpc>
        <a:spcBef>
          <a:spcPts val="600"/>
        </a:spcBef>
        <a:spcAft>
          <a:spcPts val="0"/>
        </a:spcAft>
        <a:buClr>
          <a:schemeClr val="accent1"/>
        </a:buClr>
        <a:buSzPct val="90000"/>
        <a:buFont typeface="Arial" panose="020B0604020202020204" pitchFamily="34" charset="0"/>
        <a:buChar char="•"/>
        <a:tabLst/>
        <a:defRPr sz="1600" kern="1200">
          <a:solidFill>
            <a:schemeClr val="tx1"/>
          </a:solidFill>
          <a:latin typeface="+mn-lt"/>
          <a:ea typeface="+mn-ea"/>
          <a:cs typeface="+mn-cs"/>
        </a:defRPr>
      </a:lvl3pPr>
      <a:lvl4pPr marL="1005815" indent="-182876" algn="l" defTabSz="914378" rtl="0" eaLnBrk="1" latinLnBrk="0" hangingPunct="1">
        <a:spcBef>
          <a:spcPct val="20000"/>
        </a:spcBef>
        <a:buClr>
          <a:schemeClr val="accent1"/>
        </a:buClr>
        <a:buFont typeface="Arial" pitchFamily="34" charset="0"/>
        <a:buChar char="•"/>
        <a:tabLst>
          <a:tab pos="966788" algn="l"/>
        </a:tabLst>
        <a:defRPr sz="1600" kern="1200">
          <a:solidFill>
            <a:schemeClr val="tx1"/>
          </a:solidFill>
          <a:latin typeface="+mn-lt"/>
          <a:ea typeface="+mn-ea"/>
          <a:cs typeface="+mn-cs"/>
        </a:defRPr>
      </a:lvl4pPr>
      <a:lvl5pPr marL="1188690" indent="-137156" algn="l" defTabSz="914378" rtl="0" eaLnBrk="1" latinLnBrk="0" hangingPunct="1">
        <a:spcBef>
          <a:spcPct val="20000"/>
        </a:spcBef>
        <a:buClr>
          <a:schemeClr val="accent1"/>
        </a:buClr>
        <a:buSzPct val="100000"/>
        <a:buFont typeface="Wingdings" charset="2"/>
        <a:buChar char="Ø"/>
        <a:defRPr sz="1400" kern="1200" baseline="0">
          <a:solidFill>
            <a:schemeClr val="tx1"/>
          </a:solidFill>
          <a:latin typeface="+mn-lt"/>
          <a:ea typeface="+mn-ea"/>
          <a:cs typeface="+mn-cs"/>
        </a:defRPr>
      </a:lvl5pPr>
      <a:lvl6pPr marL="1371566"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41"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17"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192"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media/image5.png" Type="http://schemas.openxmlformats.org/officeDocument/2006/relationships/image" Id="rId2"></Relationship><Relationship Target="../slideLayouts/slideLayout47.xml" Type="http://schemas.openxmlformats.org/officeDocument/2006/relationships/slideLayout" Id="rId1"></Relationship></Relationships>
</file>

<file path=ppt/slides/_rels/slide10.xml.rels><?xml version="1.0" encoding="UTF-8" ?><Relationships xmlns="http://schemas.openxmlformats.org/package/2006/relationships"><Relationship Target="../diagrams/drawing1.xml" Type="http://schemas.microsoft.com/office/2007/relationships/diagramDrawing" Id="rId8"></Relationship><Relationship Target="../media/image10.png" Type="http://schemas.openxmlformats.org/officeDocument/2006/relationships/image" Id="rId3"></Relationship><Relationship Target="../diagrams/colors1.xml" Type="http://schemas.openxmlformats.org/officeDocument/2006/relationships/diagramColors" Id="rId7"></Relationship><Relationship Target="../media/image9.png" Type="http://schemas.openxmlformats.org/officeDocument/2006/relationships/image" Id="rId2"></Relationship><Relationship Target="../slideLayouts/slideLayout12.xml" Type="http://schemas.openxmlformats.org/officeDocument/2006/relationships/slideLayout" Id="rId1"></Relationship><Relationship Target="../diagrams/quickStyle1.xml" Type="http://schemas.openxmlformats.org/officeDocument/2006/relationships/diagramQuickStyle" Id="rId6"></Relationship><Relationship Target="../diagrams/layout1.xml" Type="http://schemas.openxmlformats.org/officeDocument/2006/relationships/diagramLayout" Id="rId5"></Relationship><Relationship Target="../diagrams/data1.xml" Type="http://schemas.openxmlformats.org/officeDocument/2006/relationships/diagramData" Id="rId4"></Relationship></Relationships>
</file>

<file path=ppt/slides/_rels/slide11.xml.rels><?xml version="1.0" encoding="UTF-8" ?><Relationships xmlns="http://schemas.openxmlformats.org/package/2006/relationships"><Relationship Target="../media/image10.png" Type="http://schemas.openxmlformats.org/officeDocument/2006/relationships/image" Id="rId3"></Relationship><Relationship Target="../media/image9.png" Type="http://schemas.openxmlformats.org/officeDocument/2006/relationships/image" Id="rId2"></Relationship><Relationship Target="../slideLayouts/slideLayout21.xml" Type="http://schemas.openxmlformats.org/officeDocument/2006/relationships/slideLayout" Id="rId1"></Relationship></Relationships>
</file>

<file path=ppt/slides/_rels/slide12.xml.rels><?xml version="1.0" encoding="UTF-8" ?><Relationships xmlns="http://schemas.openxmlformats.org/package/2006/relationships"><Relationship Target="../media/image10.png" Type="http://schemas.openxmlformats.org/officeDocument/2006/relationships/image" Id="rId3"></Relationship><Relationship Target="../media/image9.png" Type="http://schemas.openxmlformats.org/officeDocument/2006/relationships/image" Id="rId2"></Relationship><Relationship Target="../slideLayouts/slideLayout30.xml" Type="http://schemas.openxmlformats.org/officeDocument/2006/relationships/slideLayout" Id="rId1"></Relationship></Relationships>
</file>

<file path=ppt/slides/_rels/slide13.xml.rels><?xml version="1.0" encoding="UTF-8" ?><Relationships xmlns="http://schemas.openxmlformats.org/package/2006/relationships"><Relationship Target="../slideLayouts/slideLayout45.xml" Type="http://schemas.openxmlformats.org/officeDocument/2006/relationships/slideLayout" Id="rId1"></Relationship></Relationships>
</file>

<file path=ppt/slides/_rels/slide2.xml.rels><?xml version="1.0" encoding="UTF-8" ?><Relationships xmlns="http://schemas.openxmlformats.org/package/2006/relationships"><Relationship Target="../slideLayouts/slideLayout46.xml" Type="http://schemas.openxmlformats.org/officeDocument/2006/relationships/slideLayout" Id="rId1"></Relationship></Relationships>
</file>

<file path=ppt/slides/_rels/slide3.xml.rels><?xml version="1.0" encoding="UTF-8" ?><Relationships xmlns="http://schemas.openxmlformats.org/package/2006/relationships"><Relationship Target="../media/image6.png" Type="http://schemas.openxmlformats.org/officeDocument/2006/relationships/image" Id="rId2"></Relationship><Relationship Target="../slideLayouts/slideLayout47.xml" Type="http://schemas.openxmlformats.org/officeDocument/2006/relationships/slideLayout" Id="rId1"></Relationship></Relationships>
</file>

<file path=ppt/slides/_rels/slide4.xml.rels><?xml version="1.0" encoding="UTF-8" ?><Relationships xmlns="http://schemas.openxmlformats.org/package/2006/relationships"><Relationship Target="../media/image7.png" Type="http://schemas.openxmlformats.org/officeDocument/2006/relationships/image" Id="rId2"></Relationship><Relationship Target="../slideLayouts/slideLayout47.xml" Type="http://schemas.openxmlformats.org/officeDocument/2006/relationships/slideLayout" Id="rId1"></Relationship></Relationships>
</file>

<file path=ppt/slides/_rels/slide5.xml.rels><?xml version="1.0" encoding="UTF-8" ?><Relationships xmlns="http://schemas.openxmlformats.org/package/2006/relationships"><Relationship TargetMode="External" Target="https://www.arma.org/default.aspx" Type="http://schemas.openxmlformats.org/officeDocument/2006/relationships/hyperlink" Id="rId2"></Relationship><Relationship Target="../slideLayouts/slideLayout46.xml" Type="http://schemas.openxmlformats.org/officeDocument/2006/relationships/slideLayout" Id="rId1"></Relationship></Relationships>
</file>

<file path=ppt/slides/_rels/slide6.xml.rels><?xml version="1.0" encoding="UTF-8" ?><Relationships xmlns="http://schemas.openxmlformats.org/package/2006/relationships"><Relationship Target="../media/image8.png" Type="http://schemas.openxmlformats.org/officeDocument/2006/relationships/image" Id="rId2"></Relationship><Relationship Target="../slideLayouts/slideLayout47.xml" Type="http://schemas.openxmlformats.org/officeDocument/2006/relationships/slideLayout" Id="rId1"></Relationship></Relationships>
</file>

<file path=ppt/slides/_rels/slide7.xml.rels><?xml version="1.0" encoding="UTF-8" ?><Relationships xmlns="http://schemas.openxmlformats.org/package/2006/relationships"><Relationship Target="../slideLayouts/slideLayout37.xml" Type="http://schemas.openxmlformats.org/officeDocument/2006/relationships/slideLayout" Id="rId1"></Relationship></Relationships>
</file>

<file path=ppt/slides/_rels/slide8.xml.rels><?xml version="1.0" encoding="UTF-8" ?><Relationships xmlns="http://schemas.openxmlformats.org/package/2006/relationships"><Relationship Target="../media/image9.png" Type="http://schemas.openxmlformats.org/officeDocument/2006/relationships/image" Id="rId3"></Relationship><Relationship Target="../slideLayouts/slideLayout3.xml" Type="http://schemas.openxmlformats.org/officeDocument/2006/relationships/slideLayout" Id="rId1"></Relationship><Relationship Target="../media/image10.png" Type="http://schemas.openxmlformats.org/officeDocument/2006/relationships/image" Id="rId4"></Relationship></Relationships>
</file>

<file path=ppt/slides/_rels/slide9.xml.rels><?xml version="1.0" encoding="UTF-8" ?><Relationships xmlns="http://schemas.openxmlformats.org/package/2006/relationships"><Relationship Target="../media/image10.png" Type="http://schemas.openxmlformats.org/officeDocument/2006/relationships/image" Id="rId3"></Relationship><Relationship Target="../media/image9.png" Type="http://schemas.openxmlformats.org/officeDocument/2006/relationships/image" Id="rId2"></Relationship><Relationship Target="../slideLayouts/slideLayout12.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816" y="2655052"/>
            <a:ext cx="4271290" cy="1941495"/>
          </a:xfrm>
          <a:prstGeom prst="rect">
            <a:avLst/>
          </a:prstGeom>
        </p:spPr>
      </p:pic>
      <p:sp>
        <p:nvSpPr>
          <p:cNvPr id="6" name="TextBox 5"/>
          <p:cNvSpPr txBox="1"/>
          <p:nvPr/>
        </p:nvSpPr>
        <p:spPr>
          <a:xfrm>
            <a:off x="4581106" y="2934554"/>
            <a:ext cx="7563844" cy="1661993"/>
          </a:xfrm>
          <a:prstGeom prst="rect">
            <a:avLst/>
          </a:prstGeom>
          <a:noFill/>
        </p:spPr>
        <p:txBody>
          <a:bodyPr wrap="square" rtlCol="0">
            <a:spAutoFit/>
          </a:bodyPr>
          <a:lstStyle/>
          <a:p>
            <a:pPr algn="ctr"/>
            <a:r>
              <a:rPr lang="en-US" sz="2800" b="1" dirty="0" smtClean="0"/>
              <a:t>ARMA Charlotte-Piedmont</a:t>
            </a:r>
          </a:p>
          <a:p>
            <a:pPr algn="ctr"/>
            <a:endParaRPr lang="en-US" sz="2800" b="1" dirty="0" smtClean="0"/>
          </a:p>
          <a:p>
            <a:pPr algn="ctr"/>
            <a:r>
              <a:rPr lang="en-US" sz="2800" b="1" dirty="0" smtClean="0"/>
              <a:t>November 15, 2018</a:t>
            </a:r>
          </a:p>
          <a:p>
            <a:endParaRPr lang="en-US" dirty="0"/>
          </a:p>
        </p:txBody>
      </p:sp>
    </p:spTree>
    <p:extLst>
      <p:ext uri="{BB962C8B-B14F-4D97-AF65-F5344CB8AC3E}">
        <p14:creationId xmlns:p14="http://schemas.microsoft.com/office/powerpoint/2010/main" val="355629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987D2F4B-FE27-46E7-9377-7BA37C22EA26}"/>
              </a:ext>
            </a:extLst>
          </p:cNvPr>
          <p:cNvPicPr/>
          <p:nvPr/>
        </p:nvPicPr>
        <p:blipFill>
          <a:blip r:embed="rId2"/>
          <a:stretch>
            <a:fillRect/>
          </a:stretch>
        </p:blipFill>
        <p:spPr>
          <a:xfrm>
            <a:off x="1524102" y="-61026"/>
            <a:ext cx="9143899" cy="1145540"/>
          </a:xfrm>
          <a:prstGeom prst="rect">
            <a:avLst/>
          </a:prstGeom>
        </p:spPr>
      </p:pic>
      <p:pic>
        <p:nvPicPr>
          <p:cNvPr id="12" name="Picture 11">
            <a:extLst>
              <a:ext uri="{FF2B5EF4-FFF2-40B4-BE49-F238E27FC236}">
                <a16:creationId xmlns:a16="http://schemas.microsoft.com/office/drawing/2014/main" xmlns="" id="{06C3B2B8-ABB0-4F8B-B233-498E0DFC1010}"/>
              </a:ext>
            </a:extLst>
          </p:cNvPr>
          <p:cNvPicPr>
            <a:picLocks noChangeAspect="1"/>
          </p:cNvPicPr>
          <p:nvPr/>
        </p:nvPicPr>
        <p:blipFill>
          <a:blip r:embed="rId3"/>
          <a:stretch>
            <a:fillRect/>
          </a:stretch>
        </p:blipFill>
        <p:spPr>
          <a:xfrm>
            <a:off x="1773099" y="291482"/>
            <a:ext cx="1325143" cy="548640"/>
          </a:xfrm>
          <a:prstGeom prst="rect">
            <a:avLst/>
          </a:prstGeom>
        </p:spPr>
      </p:pic>
      <p:sp>
        <p:nvSpPr>
          <p:cNvPr id="64" name="TextBox 63">
            <a:extLst>
              <a:ext uri="{FF2B5EF4-FFF2-40B4-BE49-F238E27FC236}">
                <a16:creationId xmlns:a16="http://schemas.microsoft.com/office/drawing/2014/main" xmlns="" id="{EC1FFE93-014E-4D85-B1A1-FBCECA6728A4}"/>
              </a:ext>
            </a:extLst>
          </p:cNvPr>
          <p:cNvSpPr txBox="1"/>
          <p:nvPr/>
        </p:nvSpPr>
        <p:spPr>
          <a:xfrm>
            <a:off x="1773098" y="1475753"/>
            <a:ext cx="8128333" cy="369332"/>
          </a:xfrm>
          <a:prstGeom prst="rect">
            <a:avLst/>
          </a:prstGeom>
          <a:noFill/>
        </p:spPr>
        <p:txBody>
          <a:bodyPr wrap="square" rtlCol="0">
            <a:spAutoFit/>
          </a:bodyPr>
          <a:lstStyle/>
          <a:p>
            <a:r>
              <a:rPr lang="en-US" dirty="0"/>
              <a:t>The United States Working with the European Union</a:t>
            </a:r>
          </a:p>
        </p:txBody>
      </p:sp>
      <p:grpSp>
        <p:nvGrpSpPr>
          <p:cNvPr id="15" name="Group 14">
            <a:extLst>
              <a:ext uri="{FF2B5EF4-FFF2-40B4-BE49-F238E27FC236}">
                <a16:creationId xmlns:a16="http://schemas.microsoft.com/office/drawing/2014/main" xmlns="" id="{6708A1C2-E00E-43DD-B3ED-31BAED773E09}"/>
              </a:ext>
            </a:extLst>
          </p:cNvPr>
          <p:cNvGrpSpPr/>
          <p:nvPr/>
        </p:nvGrpSpPr>
        <p:grpSpPr>
          <a:xfrm>
            <a:off x="1773098" y="1880901"/>
            <a:ext cx="8718080" cy="783406"/>
            <a:chOff x="0" y="1905000"/>
            <a:chExt cx="6096000" cy="818999"/>
          </a:xfrm>
        </p:grpSpPr>
        <p:sp>
          <p:nvSpPr>
            <p:cNvPr id="19" name="Rectangle: Rounded Corners 18">
              <a:extLst>
                <a:ext uri="{FF2B5EF4-FFF2-40B4-BE49-F238E27FC236}">
                  <a16:creationId xmlns:a16="http://schemas.microsoft.com/office/drawing/2014/main" xmlns="" id="{3DB3FA02-194B-4EF4-BF6D-DA1902A31957}"/>
                </a:ext>
              </a:extLst>
            </p:cNvPr>
            <p:cNvSpPr/>
            <p:nvPr/>
          </p:nvSpPr>
          <p:spPr>
            <a:xfrm>
              <a:off x="0" y="1905000"/>
              <a:ext cx="6096000" cy="8189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xmlns="" id="{3654ABB1-FDEF-40CE-A80C-66B1FA847E8F}"/>
                </a:ext>
              </a:extLst>
            </p:cNvPr>
            <p:cNvSpPr txBox="1"/>
            <p:nvPr/>
          </p:nvSpPr>
          <p:spPr>
            <a:xfrm>
              <a:off x="39980" y="1944980"/>
              <a:ext cx="6016040" cy="739039"/>
            </a:xfrm>
            <a:prstGeom prst="rect">
              <a:avLst/>
            </a:prstGeom>
            <a:solidFill>
              <a:schemeClr val="accent2">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defTabSz="1555750">
                <a:lnSpc>
                  <a:spcPct val="90000"/>
                </a:lnSpc>
                <a:spcBef>
                  <a:spcPct val="0"/>
                </a:spcBef>
                <a:spcAft>
                  <a:spcPct val="35000"/>
                </a:spcAft>
              </a:pPr>
              <a:r>
                <a:rPr lang="en-US" sz="1600" dirty="0">
                  <a:solidFill>
                    <a:schemeClr val="accent2">
                      <a:lumMod val="75000"/>
                    </a:schemeClr>
                  </a:solidFill>
                </a:rPr>
                <a:t>Transfer – Under E.U. Rules, an organization cannot transfer to third country unless country ensures an adequate level of data protection. </a:t>
              </a:r>
            </a:p>
          </p:txBody>
        </p:sp>
      </p:grpSp>
      <p:graphicFrame>
        <p:nvGraphicFramePr>
          <p:cNvPr id="21" name="Diagram 20">
            <a:extLst>
              <a:ext uri="{FF2B5EF4-FFF2-40B4-BE49-F238E27FC236}">
                <a16:creationId xmlns:a16="http://schemas.microsoft.com/office/drawing/2014/main" xmlns="" id="{DE2ABA62-EB00-442D-9A1F-8DF8A5776E10}"/>
              </a:ext>
            </a:extLst>
          </p:cNvPr>
          <p:cNvGraphicFramePr/>
          <p:nvPr>
            <p:extLst/>
          </p:nvPr>
        </p:nvGraphicFramePr>
        <p:xfrm>
          <a:off x="1830651" y="2702259"/>
          <a:ext cx="8660526" cy="31286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55833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987D2F4B-FE27-46E7-9377-7BA37C22EA26}"/>
              </a:ext>
            </a:extLst>
          </p:cNvPr>
          <p:cNvPicPr/>
          <p:nvPr/>
        </p:nvPicPr>
        <p:blipFill>
          <a:blip r:embed="rId2"/>
          <a:stretch>
            <a:fillRect/>
          </a:stretch>
        </p:blipFill>
        <p:spPr>
          <a:xfrm>
            <a:off x="1524102" y="-61026"/>
            <a:ext cx="9143899" cy="1145540"/>
          </a:xfrm>
          <a:prstGeom prst="rect">
            <a:avLst/>
          </a:prstGeom>
        </p:spPr>
      </p:pic>
      <p:pic>
        <p:nvPicPr>
          <p:cNvPr id="12" name="Picture 11">
            <a:extLst>
              <a:ext uri="{FF2B5EF4-FFF2-40B4-BE49-F238E27FC236}">
                <a16:creationId xmlns:a16="http://schemas.microsoft.com/office/drawing/2014/main" xmlns="" id="{06C3B2B8-ABB0-4F8B-B233-498E0DFC1010}"/>
              </a:ext>
            </a:extLst>
          </p:cNvPr>
          <p:cNvPicPr>
            <a:picLocks noChangeAspect="1"/>
          </p:cNvPicPr>
          <p:nvPr/>
        </p:nvPicPr>
        <p:blipFill>
          <a:blip r:embed="rId3"/>
          <a:stretch>
            <a:fillRect/>
          </a:stretch>
        </p:blipFill>
        <p:spPr>
          <a:xfrm>
            <a:off x="1773099" y="291482"/>
            <a:ext cx="1325143" cy="548640"/>
          </a:xfrm>
          <a:prstGeom prst="rect">
            <a:avLst/>
          </a:prstGeom>
        </p:spPr>
      </p:pic>
      <p:sp>
        <p:nvSpPr>
          <p:cNvPr id="64" name="TextBox 63">
            <a:extLst>
              <a:ext uri="{FF2B5EF4-FFF2-40B4-BE49-F238E27FC236}">
                <a16:creationId xmlns:a16="http://schemas.microsoft.com/office/drawing/2014/main" xmlns="" id="{EC1FFE93-014E-4D85-B1A1-FBCECA6728A4}"/>
              </a:ext>
            </a:extLst>
          </p:cNvPr>
          <p:cNvSpPr txBox="1"/>
          <p:nvPr/>
        </p:nvSpPr>
        <p:spPr>
          <a:xfrm>
            <a:off x="1773098" y="1475753"/>
            <a:ext cx="8128333" cy="369332"/>
          </a:xfrm>
          <a:prstGeom prst="rect">
            <a:avLst/>
          </a:prstGeom>
          <a:noFill/>
        </p:spPr>
        <p:txBody>
          <a:bodyPr wrap="square" rtlCol="0">
            <a:spAutoFit/>
          </a:bodyPr>
          <a:lstStyle/>
          <a:p>
            <a:r>
              <a:rPr lang="en-US" dirty="0">
                <a:solidFill>
                  <a:srgbClr val="000000"/>
                </a:solidFill>
              </a:rPr>
              <a:t>The States Respond to the GDPR – But Do Not Duplicate  </a:t>
            </a:r>
          </a:p>
        </p:txBody>
      </p:sp>
      <p:sp>
        <p:nvSpPr>
          <p:cNvPr id="15" name="TextBox 14">
            <a:extLst>
              <a:ext uri="{FF2B5EF4-FFF2-40B4-BE49-F238E27FC236}">
                <a16:creationId xmlns:a16="http://schemas.microsoft.com/office/drawing/2014/main" xmlns="" id="{250A8672-0829-4F62-81EB-ACB6051FAB99}"/>
              </a:ext>
            </a:extLst>
          </p:cNvPr>
          <p:cNvSpPr txBox="1"/>
          <p:nvPr/>
        </p:nvSpPr>
        <p:spPr>
          <a:xfrm>
            <a:off x="1848565" y="2042324"/>
            <a:ext cx="3636172" cy="307777"/>
          </a:xfrm>
          <a:prstGeom prst="rect">
            <a:avLst/>
          </a:prstGeom>
          <a:noFill/>
        </p:spPr>
        <p:txBody>
          <a:bodyPr wrap="square" rtlCol="0">
            <a:spAutoFit/>
          </a:bodyPr>
          <a:lstStyle/>
          <a:p>
            <a:r>
              <a:rPr lang="en-US" sz="1400" dirty="0">
                <a:solidFill>
                  <a:srgbClr val="000000"/>
                </a:solidFill>
              </a:rPr>
              <a:t>California Consumer Privacy Act</a:t>
            </a:r>
          </a:p>
        </p:txBody>
      </p:sp>
      <p:sp>
        <p:nvSpPr>
          <p:cNvPr id="16" name="TextBox 15">
            <a:extLst>
              <a:ext uri="{FF2B5EF4-FFF2-40B4-BE49-F238E27FC236}">
                <a16:creationId xmlns:a16="http://schemas.microsoft.com/office/drawing/2014/main" xmlns="" id="{4E68530F-AE9B-443F-93C9-42F29A6891B0}"/>
              </a:ext>
            </a:extLst>
          </p:cNvPr>
          <p:cNvSpPr txBox="1"/>
          <p:nvPr/>
        </p:nvSpPr>
        <p:spPr>
          <a:xfrm>
            <a:off x="1919647" y="2350101"/>
            <a:ext cx="3565091" cy="3170099"/>
          </a:xfrm>
          <a:prstGeom prst="rect">
            <a:avLst/>
          </a:prstGeom>
          <a:noFill/>
        </p:spPr>
        <p:txBody>
          <a:bodyPr wrap="square" rtlCol="0">
            <a:spAutoFit/>
          </a:bodyPr>
          <a:lstStyle/>
          <a:p>
            <a:r>
              <a:rPr lang="en-US" sz="1000" dirty="0">
                <a:solidFill>
                  <a:srgbClr val="000000"/>
                </a:solidFill>
              </a:rPr>
              <a:t>On June 28, 2018, the California legislature signed into law the California Consumer Privacy Act. This law amended the </a:t>
            </a:r>
            <a:r>
              <a:rPr lang="en-US" sz="1000" dirty="0">
                <a:solidFill>
                  <a:srgbClr val="2F2F2F"/>
                </a:solidFill>
                <a:cs typeface="Arial" panose="020B0604020202020204" pitchFamily="34" charset="0"/>
              </a:rPr>
              <a:t>California Civil Code (Sec. 1798), with the intent to ensure the following privacy rights to California residents and citizens by 2020:</a:t>
            </a:r>
          </a:p>
          <a:p>
            <a:r>
              <a:rPr lang="en-US" sz="1000" dirty="0">
                <a:solidFill>
                  <a:srgbClr val="2F2F2F"/>
                </a:solidFill>
                <a:cs typeface="Arial" panose="020B0604020202020204" pitchFamily="34" charset="0"/>
              </a:rPr>
              <a:t> </a:t>
            </a:r>
          </a:p>
          <a:p>
            <a:r>
              <a:rPr lang="en-US" sz="1000" dirty="0">
                <a:solidFill>
                  <a:srgbClr val="2F2F2F"/>
                </a:solidFill>
                <a:cs typeface="Arial" panose="020B0604020202020204" pitchFamily="34" charset="0"/>
              </a:rPr>
              <a:t>(1) The right of Californians to know what personal information is being collected about them.</a:t>
            </a:r>
          </a:p>
          <a:p>
            <a:r>
              <a:rPr lang="en-US" sz="1000" dirty="0">
                <a:solidFill>
                  <a:srgbClr val="2F2F2F"/>
                </a:solidFill>
                <a:cs typeface="Arial" panose="020B0604020202020204" pitchFamily="34" charset="0"/>
              </a:rPr>
              <a:t>(2) The right of Californians to know whether their personal information is sold or disclosed and to whom.</a:t>
            </a:r>
          </a:p>
          <a:p>
            <a:r>
              <a:rPr lang="en-US" sz="1000" dirty="0">
                <a:solidFill>
                  <a:srgbClr val="2F2F2F"/>
                </a:solidFill>
                <a:cs typeface="Arial" panose="020B0604020202020204" pitchFamily="34" charset="0"/>
              </a:rPr>
              <a:t>(3) The right of Californians to say no to the sale of personal information.</a:t>
            </a:r>
          </a:p>
          <a:p>
            <a:r>
              <a:rPr lang="en-US" sz="1000" dirty="0">
                <a:solidFill>
                  <a:srgbClr val="2F2F2F"/>
                </a:solidFill>
                <a:cs typeface="Arial" panose="020B0604020202020204" pitchFamily="34" charset="0"/>
              </a:rPr>
              <a:t>(4) The right of Californians to access their personal information.</a:t>
            </a:r>
          </a:p>
          <a:p>
            <a:r>
              <a:rPr lang="en-US" sz="1000" dirty="0">
                <a:solidFill>
                  <a:srgbClr val="2F2F2F"/>
                </a:solidFill>
                <a:cs typeface="Arial" panose="020B0604020202020204" pitchFamily="34" charset="0"/>
              </a:rPr>
              <a:t>(5</a:t>
            </a:r>
            <a:r>
              <a:rPr lang="en-US" sz="1000" b="1" dirty="0">
                <a:solidFill>
                  <a:srgbClr val="7EB0AF">
                    <a:lumMod val="75000"/>
                  </a:srgbClr>
                </a:solidFill>
                <a:cs typeface="Arial" panose="020B0604020202020204" pitchFamily="34" charset="0"/>
              </a:rPr>
              <a:t>) The right of Californians to equal service and price, even if they exercise their privacy rights</a:t>
            </a:r>
            <a:r>
              <a:rPr lang="en-US" sz="1000" dirty="0">
                <a:solidFill>
                  <a:srgbClr val="2F2F2F"/>
                </a:solidFill>
                <a:cs typeface="Arial" panose="020B0604020202020204" pitchFamily="34" charset="0"/>
              </a:rPr>
              <a:t>.</a:t>
            </a:r>
          </a:p>
          <a:p>
            <a:r>
              <a:rPr lang="en-US" sz="1000" dirty="0">
                <a:solidFill>
                  <a:srgbClr val="2F2F2F"/>
                </a:solidFill>
                <a:cs typeface="Arial" panose="020B0604020202020204" pitchFamily="34" charset="0"/>
              </a:rPr>
              <a:t> </a:t>
            </a:r>
          </a:p>
          <a:p>
            <a:r>
              <a:rPr lang="en-US" sz="1000" dirty="0">
                <a:solidFill>
                  <a:srgbClr val="2F2F2F"/>
                </a:solidFill>
                <a:cs typeface="Arial" panose="020B0604020202020204" pitchFamily="34" charset="0"/>
              </a:rPr>
              <a:t>While this law has similarities to the European Union General Data Protection Regulation (GDPR), it is not a duplicate of the GDPR. </a:t>
            </a:r>
          </a:p>
        </p:txBody>
      </p:sp>
      <p:sp>
        <p:nvSpPr>
          <p:cNvPr id="18" name="TextBox 17">
            <a:extLst>
              <a:ext uri="{FF2B5EF4-FFF2-40B4-BE49-F238E27FC236}">
                <a16:creationId xmlns:a16="http://schemas.microsoft.com/office/drawing/2014/main" xmlns="" id="{256F48D1-431C-40A0-9A6E-84EEBC67A8BB}"/>
              </a:ext>
            </a:extLst>
          </p:cNvPr>
          <p:cNvSpPr txBox="1"/>
          <p:nvPr/>
        </p:nvSpPr>
        <p:spPr>
          <a:xfrm>
            <a:off x="5702367" y="1998974"/>
            <a:ext cx="3636172" cy="307777"/>
          </a:xfrm>
          <a:prstGeom prst="rect">
            <a:avLst/>
          </a:prstGeom>
          <a:noFill/>
        </p:spPr>
        <p:txBody>
          <a:bodyPr wrap="square" rtlCol="0">
            <a:spAutoFit/>
          </a:bodyPr>
          <a:lstStyle/>
          <a:p>
            <a:r>
              <a:rPr lang="en-US" sz="1400" dirty="0">
                <a:solidFill>
                  <a:srgbClr val="000000"/>
                </a:solidFill>
              </a:rPr>
              <a:t>Important California and GDPR Distinctions</a:t>
            </a:r>
          </a:p>
        </p:txBody>
      </p:sp>
      <p:sp>
        <p:nvSpPr>
          <p:cNvPr id="19" name="TextBox 18">
            <a:extLst>
              <a:ext uri="{FF2B5EF4-FFF2-40B4-BE49-F238E27FC236}">
                <a16:creationId xmlns:a16="http://schemas.microsoft.com/office/drawing/2014/main" xmlns="" id="{AEC2C608-3C44-421F-AF4A-80E165E82F1B}"/>
              </a:ext>
            </a:extLst>
          </p:cNvPr>
          <p:cNvSpPr txBox="1"/>
          <p:nvPr/>
        </p:nvSpPr>
        <p:spPr>
          <a:xfrm>
            <a:off x="5773449" y="2306750"/>
            <a:ext cx="3565091" cy="2708434"/>
          </a:xfrm>
          <a:prstGeom prst="rect">
            <a:avLst/>
          </a:prstGeom>
          <a:noFill/>
        </p:spPr>
        <p:txBody>
          <a:bodyPr wrap="square" rtlCol="0">
            <a:spAutoFit/>
          </a:bodyPr>
          <a:lstStyle/>
          <a:p>
            <a:pPr marL="171450" indent="-171450">
              <a:buFont typeface="Wingdings" panose="05000000000000000000" pitchFamily="2" charset="2"/>
              <a:buChar char="ü"/>
            </a:pPr>
            <a:r>
              <a:rPr lang="en-US" sz="1000" dirty="0">
                <a:solidFill>
                  <a:srgbClr val="2F2F2F"/>
                </a:solidFill>
                <a:cs typeface="Arial" panose="020B0604020202020204" pitchFamily="34" charset="0"/>
              </a:rPr>
              <a:t>California law only applies to certain for-profit organizations – with either (1) revenues over $25 Million, has PII of more than 50,000 individuals, and / or more than 50% of its annual revenues from selling consumers’ personal information;</a:t>
            </a:r>
            <a:br>
              <a:rPr lang="en-US" sz="1000" dirty="0">
                <a:solidFill>
                  <a:srgbClr val="2F2F2F"/>
                </a:solidFill>
                <a:cs typeface="Arial" panose="020B0604020202020204" pitchFamily="34" charset="0"/>
              </a:rPr>
            </a:br>
            <a:endParaRPr lang="en-US" sz="1000" dirty="0">
              <a:solidFill>
                <a:srgbClr val="2F2F2F"/>
              </a:solidFill>
              <a:cs typeface="Arial" panose="020B0604020202020204" pitchFamily="34" charset="0"/>
            </a:endParaRPr>
          </a:p>
          <a:p>
            <a:pPr marL="171450" indent="-171450">
              <a:buFont typeface="Wingdings" panose="05000000000000000000" pitchFamily="2" charset="2"/>
              <a:buChar char="ü"/>
            </a:pPr>
            <a:r>
              <a:rPr lang="en-US" sz="1000" dirty="0">
                <a:solidFill>
                  <a:srgbClr val="2F2F2F"/>
                </a:solidFill>
                <a:cs typeface="Arial" panose="020B0604020202020204" pitchFamily="34" charset="0"/>
              </a:rPr>
              <a:t>Consent is not required to retain personal data.  Instead, consumers have the right to “opt out” of having personal information retained;</a:t>
            </a:r>
            <a:br>
              <a:rPr lang="en-US" sz="1000" dirty="0">
                <a:solidFill>
                  <a:srgbClr val="2F2F2F"/>
                </a:solidFill>
                <a:cs typeface="Arial" panose="020B0604020202020204" pitchFamily="34" charset="0"/>
              </a:rPr>
            </a:br>
            <a:endParaRPr lang="en-US" sz="1000" dirty="0">
              <a:solidFill>
                <a:srgbClr val="2F2F2F"/>
              </a:solidFill>
              <a:cs typeface="Arial" panose="020B0604020202020204" pitchFamily="34" charset="0"/>
            </a:endParaRPr>
          </a:p>
          <a:p>
            <a:pPr marL="171450" indent="-171450">
              <a:buFont typeface="Wingdings" panose="05000000000000000000" pitchFamily="2" charset="2"/>
              <a:buChar char="ü"/>
            </a:pPr>
            <a:r>
              <a:rPr lang="en-US" sz="1000" dirty="0">
                <a:solidFill>
                  <a:srgbClr val="2F2F2F"/>
                </a:solidFill>
                <a:cs typeface="Arial" panose="020B0604020202020204" pitchFamily="34" charset="0"/>
              </a:rPr>
              <a:t>No staffing requirements (“data officers”) like the GDPR requires.  Although, there is a 45 day requirement to respond to data requests; and</a:t>
            </a:r>
            <a:br>
              <a:rPr lang="en-US" sz="1000" dirty="0">
                <a:solidFill>
                  <a:srgbClr val="2F2F2F"/>
                </a:solidFill>
                <a:cs typeface="Arial" panose="020B0604020202020204" pitchFamily="34" charset="0"/>
              </a:rPr>
            </a:br>
            <a:endParaRPr lang="en-US" sz="1000" dirty="0">
              <a:solidFill>
                <a:srgbClr val="2F2F2F"/>
              </a:solidFill>
              <a:cs typeface="Arial" panose="020B0604020202020204" pitchFamily="34" charset="0"/>
            </a:endParaRPr>
          </a:p>
          <a:p>
            <a:pPr marL="171450" indent="-171450">
              <a:buFont typeface="Wingdings" panose="05000000000000000000" pitchFamily="2" charset="2"/>
              <a:buChar char="ü"/>
            </a:pPr>
            <a:r>
              <a:rPr lang="en-US" sz="1000" dirty="0">
                <a:solidFill>
                  <a:srgbClr val="2F2F2F"/>
                </a:solidFill>
                <a:cs typeface="Arial" panose="020B0604020202020204" pitchFamily="34" charset="0"/>
              </a:rPr>
              <a:t>There are fines, but not as excessive as the GDPR - $750 per consumer per incident or actual damages, whichever is greater </a:t>
            </a:r>
          </a:p>
        </p:txBody>
      </p:sp>
    </p:spTree>
    <p:extLst>
      <p:ext uri="{BB962C8B-B14F-4D97-AF65-F5344CB8AC3E}">
        <p14:creationId xmlns:p14="http://schemas.microsoft.com/office/powerpoint/2010/main" val="2218716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987D2F4B-FE27-46E7-9377-7BA37C22EA26}"/>
              </a:ext>
            </a:extLst>
          </p:cNvPr>
          <p:cNvPicPr/>
          <p:nvPr/>
        </p:nvPicPr>
        <p:blipFill>
          <a:blip r:embed="rId2"/>
          <a:stretch>
            <a:fillRect/>
          </a:stretch>
        </p:blipFill>
        <p:spPr>
          <a:xfrm>
            <a:off x="1524102" y="-61026"/>
            <a:ext cx="9143899" cy="1145540"/>
          </a:xfrm>
          <a:prstGeom prst="rect">
            <a:avLst/>
          </a:prstGeom>
        </p:spPr>
      </p:pic>
      <p:pic>
        <p:nvPicPr>
          <p:cNvPr id="12" name="Picture 11">
            <a:extLst>
              <a:ext uri="{FF2B5EF4-FFF2-40B4-BE49-F238E27FC236}">
                <a16:creationId xmlns:a16="http://schemas.microsoft.com/office/drawing/2014/main" xmlns="" id="{06C3B2B8-ABB0-4F8B-B233-498E0DFC1010}"/>
              </a:ext>
            </a:extLst>
          </p:cNvPr>
          <p:cNvPicPr>
            <a:picLocks noChangeAspect="1"/>
          </p:cNvPicPr>
          <p:nvPr/>
        </p:nvPicPr>
        <p:blipFill>
          <a:blip r:embed="rId3"/>
          <a:stretch>
            <a:fillRect/>
          </a:stretch>
        </p:blipFill>
        <p:spPr>
          <a:xfrm>
            <a:off x="1773099" y="291482"/>
            <a:ext cx="1325143" cy="548640"/>
          </a:xfrm>
          <a:prstGeom prst="rect">
            <a:avLst/>
          </a:prstGeom>
        </p:spPr>
      </p:pic>
      <p:sp>
        <p:nvSpPr>
          <p:cNvPr id="64" name="TextBox 63">
            <a:extLst>
              <a:ext uri="{FF2B5EF4-FFF2-40B4-BE49-F238E27FC236}">
                <a16:creationId xmlns:a16="http://schemas.microsoft.com/office/drawing/2014/main" xmlns="" id="{EC1FFE93-014E-4D85-B1A1-FBCECA6728A4}"/>
              </a:ext>
            </a:extLst>
          </p:cNvPr>
          <p:cNvSpPr txBox="1"/>
          <p:nvPr/>
        </p:nvSpPr>
        <p:spPr>
          <a:xfrm>
            <a:off x="1773098" y="1475753"/>
            <a:ext cx="8128333" cy="369332"/>
          </a:xfrm>
          <a:prstGeom prst="rect">
            <a:avLst/>
          </a:prstGeom>
          <a:noFill/>
        </p:spPr>
        <p:txBody>
          <a:bodyPr wrap="square" rtlCol="0">
            <a:spAutoFit/>
          </a:bodyPr>
          <a:lstStyle/>
          <a:p>
            <a:r>
              <a:rPr lang="en-US" dirty="0">
                <a:solidFill>
                  <a:srgbClr val="000000"/>
                </a:solidFill>
              </a:rPr>
              <a:t>Other State Responses</a:t>
            </a:r>
          </a:p>
        </p:txBody>
      </p:sp>
      <p:graphicFrame>
        <p:nvGraphicFramePr>
          <p:cNvPr id="2" name="Table 1">
            <a:extLst>
              <a:ext uri="{FF2B5EF4-FFF2-40B4-BE49-F238E27FC236}">
                <a16:creationId xmlns:a16="http://schemas.microsoft.com/office/drawing/2014/main" xmlns="" id="{C0BEA225-726A-434D-B5AD-A874034D55F5}"/>
              </a:ext>
            </a:extLst>
          </p:cNvPr>
          <p:cNvGraphicFramePr>
            <a:graphicFrameLocks noGrp="1"/>
          </p:cNvGraphicFramePr>
          <p:nvPr>
            <p:extLst/>
          </p:nvPr>
        </p:nvGraphicFramePr>
        <p:xfrm>
          <a:off x="1773098" y="1945641"/>
          <a:ext cx="8590102" cy="4237623"/>
        </p:xfrm>
        <a:graphic>
          <a:graphicData uri="http://schemas.openxmlformats.org/drawingml/2006/table">
            <a:tbl>
              <a:tblPr firstRow="1" bandRow="1">
                <a:tableStyleId>{21E4AEA4-8DFA-4A89-87EB-49C32662AFE0}</a:tableStyleId>
              </a:tblPr>
              <a:tblGrid>
                <a:gridCol w="2070032">
                  <a:extLst>
                    <a:ext uri="{9D8B030D-6E8A-4147-A177-3AD203B41FA5}">
                      <a16:colId xmlns:a16="http://schemas.microsoft.com/office/drawing/2014/main" xmlns="" val="3234903896"/>
                    </a:ext>
                  </a:extLst>
                </a:gridCol>
                <a:gridCol w="6520070">
                  <a:extLst>
                    <a:ext uri="{9D8B030D-6E8A-4147-A177-3AD203B41FA5}">
                      <a16:colId xmlns:a16="http://schemas.microsoft.com/office/drawing/2014/main" xmlns="" val="4254668346"/>
                    </a:ext>
                  </a:extLst>
                </a:gridCol>
              </a:tblGrid>
              <a:tr h="338133">
                <a:tc>
                  <a:txBody>
                    <a:bodyPr/>
                    <a:lstStyle/>
                    <a:p>
                      <a:r>
                        <a:rPr lang="en-US" sz="1400" dirty="0"/>
                        <a:t>State</a:t>
                      </a:r>
                    </a:p>
                  </a:txBody>
                  <a:tcPr/>
                </a:tc>
                <a:tc>
                  <a:txBody>
                    <a:bodyPr/>
                    <a:lstStyle/>
                    <a:p>
                      <a:r>
                        <a:rPr lang="en-US" sz="1400" dirty="0"/>
                        <a:t>Action</a:t>
                      </a:r>
                    </a:p>
                  </a:txBody>
                  <a:tcPr/>
                </a:tc>
                <a:extLst>
                  <a:ext uri="{0D108BD9-81ED-4DB2-BD59-A6C34878D82A}">
                    <a16:rowId xmlns:a16="http://schemas.microsoft.com/office/drawing/2014/main" xmlns="" val="3881223560"/>
                  </a:ext>
                </a:extLst>
              </a:tr>
              <a:tr h="338133">
                <a:tc>
                  <a:txBody>
                    <a:bodyPr/>
                    <a:lstStyle/>
                    <a:p>
                      <a:r>
                        <a:rPr lang="en-US" sz="1400" dirty="0"/>
                        <a:t>Alabama</a:t>
                      </a:r>
                    </a:p>
                  </a:txBody>
                  <a:tcPr/>
                </a:tc>
                <a:tc>
                  <a:txBody>
                    <a:bodyPr/>
                    <a:lstStyle/>
                    <a:p>
                      <a:r>
                        <a:rPr lang="en-US" sz="1400" dirty="0"/>
                        <a:t>Finally adopted a data breach law</a:t>
                      </a:r>
                    </a:p>
                  </a:txBody>
                  <a:tcPr/>
                </a:tc>
                <a:extLst>
                  <a:ext uri="{0D108BD9-81ED-4DB2-BD59-A6C34878D82A}">
                    <a16:rowId xmlns:a16="http://schemas.microsoft.com/office/drawing/2014/main" xmlns="" val="896916008"/>
                  </a:ext>
                </a:extLst>
              </a:tr>
              <a:tr h="338133">
                <a:tc>
                  <a:txBody>
                    <a:bodyPr/>
                    <a:lstStyle/>
                    <a:p>
                      <a:r>
                        <a:rPr lang="en-US" sz="1400" dirty="0"/>
                        <a:t>Arizona</a:t>
                      </a:r>
                    </a:p>
                  </a:txBody>
                  <a:tcPr/>
                </a:tc>
                <a:tc>
                  <a:txBody>
                    <a:bodyPr/>
                    <a:lstStyle/>
                    <a:p>
                      <a:r>
                        <a:rPr lang="en-US" sz="1400" dirty="0"/>
                        <a:t>New personal data protection definition, and defined notification timeline</a:t>
                      </a:r>
                    </a:p>
                  </a:txBody>
                  <a:tcPr/>
                </a:tc>
                <a:extLst>
                  <a:ext uri="{0D108BD9-81ED-4DB2-BD59-A6C34878D82A}">
                    <a16:rowId xmlns:a16="http://schemas.microsoft.com/office/drawing/2014/main" xmlns="" val="3339663366"/>
                  </a:ext>
                </a:extLst>
              </a:tr>
              <a:tr h="338133">
                <a:tc>
                  <a:txBody>
                    <a:bodyPr/>
                    <a:lstStyle/>
                    <a:p>
                      <a:r>
                        <a:rPr lang="en-US" sz="1400" dirty="0"/>
                        <a:t>Colorado</a:t>
                      </a:r>
                    </a:p>
                  </a:txBody>
                  <a:tcPr/>
                </a:tc>
                <a:tc>
                  <a:txBody>
                    <a:bodyPr/>
                    <a:lstStyle/>
                    <a:p>
                      <a:r>
                        <a:rPr lang="en-US" sz="1400" dirty="0"/>
                        <a:t>Requirement of security policies; oversight of third parties</a:t>
                      </a:r>
                    </a:p>
                  </a:txBody>
                  <a:tcPr/>
                </a:tc>
                <a:extLst>
                  <a:ext uri="{0D108BD9-81ED-4DB2-BD59-A6C34878D82A}">
                    <a16:rowId xmlns:a16="http://schemas.microsoft.com/office/drawing/2014/main" xmlns="" val="1346590097"/>
                  </a:ext>
                </a:extLst>
              </a:tr>
              <a:tr h="338133">
                <a:tc>
                  <a:txBody>
                    <a:bodyPr/>
                    <a:lstStyle/>
                    <a:p>
                      <a:r>
                        <a:rPr lang="en-US" sz="1400" dirty="0"/>
                        <a:t>Iowa</a:t>
                      </a:r>
                    </a:p>
                  </a:txBody>
                  <a:tcPr/>
                </a:tc>
                <a:tc>
                  <a:txBody>
                    <a:bodyPr/>
                    <a:lstStyle/>
                    <a:p>
                      <a:r>
                        <a:rPr lang="en-US" sz="1400" dirty="0"/>
                        <a:t>Added securities to protect children online</a:t>
                      </a:r>
                    </a:p>
                  </a:txBody>
                  <a:tcPr/>
                </a:tc>
                <a:extLst>
                  <a:ext uri="{0D108BD9-81ED-4DB2-BD59-A6C34878D82A}">
                    <a16:rowId xmlns:a16="http://schemas.microsoft.com/office/drawing/2014/main" xmlns="" val="1179817221"/>
                  </a:ext>
                </a:extLst>
              </a:tr>
              <a:tr h="338133">
                <a:tc>
                  <a:txBody>
                    <a:bodyPr/>
                    <a:lstStyle/>
                    <a:p>
                      <a:r>
                        <a:rPr lang="en-US" sz="1400" dirty="0"/>
                        <a:t>Louisiana</a:t>
                      </a:r>
                    </a:p>
                  </a:txBody>
                  <a:tcPr/>
                </a:tc>
                <a:tc>
                  <a:txBody>
                    <a:bodyPr/>
                    <a:lstStyle/>
                    <a:p>
                      <a:pPr marL="0" algn="l" defTabSz="914378" rtl="0" eaLnBrk="1" latinLnBrk="0" hangingPunct="1"/>
                      <a:r>
                        <a:rPr lang="en-US" sz="1400" kern="1200" dirty="0"/>
                        <a:t>Requires organizations to take reasonable steps to destroy records with personal information that the business does not intend to retain</a:t>
                      </a:r>
                      <a:endParaRPr lang="en-US" sz="1400" kern="1200" dirty="0">
                        <a:solidFill>
                          <a:schemeClr val="dk1"/>
                        </a:solidFill>
                        <a:latin typeface="+mn-lt"/>
                        <a:ea typeface="+mn-ea"/>
                        <a:cs typeface="+mn-cs"/>
                      </a:endParaRPr>
                    </a:p>
                  </a:txBody>
                  <a:tcPr/>
                </a:tc>
                <a:extLst>
                  <a:ext uri="{0D108BD9-81ED-4DB2-BD59-A6C34878D82A}">
                    <a16:rowId xmlns:a16="http://schemas.microsoft.com/office/drawing/2014/main" xmlns="" val="1881633698"/>
                  </a:ext>
                </a:extLst>
              </a:tr>
              <a:tr h="338133">
                <a:tc>
                  <a:txBody>
                    <a:bodyPr/>
                    <a:lstStyle/>
                    <a:p>
                      <a:r>
                        <a:rPr lang="en-US" sz="1400" dirty="0"/>
                        <a:t>Nebraska</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400" dirty="0"/>
                        <a:t>Requirement of security policies; oversight of third parties</a:t>
                      </a:r>
                    </a:p>
                  </a:txBody>
                  <a:tcPr/>
                </a:tc>
                <a:extLst>
                  <a:ext uri="{0D108BD9-81ED-4DB2-BD59-A6C34878D82A}">
                    <a16:rowId xmlns:a16="http://schemas.microsoft.com/office/drawing/2014/main" xmlns="" val="1293406299"/>
                  </a:ext>
                </a:extLst>
              </a:tr>
              <a:tr h="338133">
                <a:tc>
                  <a:txBody>
                    <a:bodyPr/>
                    <a:lstStyle/>
                    <a:p>
                      <a:r>
                        <a:rPr lang="en-US" sz="1400" dirty="0"/>
                        <a:t>Oregon</a:t>
                      </a:r>
                    </a:p>
                  </a:txBody>
                  <a:tcPr/>
                </a:tc>
                <a:tc>
                  <a:txBody>
                    <a:bodyPr/>
                    <a:lstStyle/>
                    <a:p>
                      <a:r>
                        <a:rPr lang="en-US" sz="1400" dirty="0"/>
                        <a:t>Tighten data breach notification laws</a:t>
                      </a:r>
                    </a:p>
                  </a:txBody>
                  <a:tcPr/>
                </a:tc>
                <a:extLst>
                  <a:ext uri="{0D108BD9-81ED-4DB2-BD59-A6C34878D82A}">
                    <a16:rowId xmlns:a16="http://schemas.microsoft.com/office/drawing/2014/main" xmlns="" val="420660120"/>
                  </a:ext>
                </a:extLst>
              </a:tr>
              <a:tr h="338133">
                <a:tc>
                  <a:txBody>
                    <a:bodyPr/>
                    <a:lstStyle/>
                    <a:p>
                      <a:r>
                        <a:rPr lang="en-US" sz="1400" dirty="0"/>
                        <a:t>South Carolina</a:t>
                      </a:r>
                    </a:p>
                  </a:txBody>
                  <a:tcPr/>
                </a:tc>
                <a:tc>
                  <a:txBody>
                    <a:bodyPr/>
                    <a:lstStyle/>
                    <a:p>
                      <a:r>
                        <a:rPr lang="en-US" sz="1400" dirty="0"/>
                        <a:t>New data protection laws in the insurance industry</a:t>
                      </a:r>
                    </a:p>
                  </a:txBody>
                  <a:tcPr/>
                </a:tc>
                <a:extLst>
                  <a:ext uri="{0D108BD9-81ED-4DB2-BD59-A6C34878D82A}">
                    <a16:rowId xmlns:a16="http://schemas.microsoft.com/office/drawing/2014/main" xmlns="" val="743064410"/>
                  </a:ext>
                </a:extLst>
              </a:tr>
              <a:tr h="338133">
                <a:tc>
                  <a:txBody>
                    <a:bodyPr/>
                    <a:lstStyle/>
                    <a:p>
                      <a:r>
                        <a:rPr lang="en-US" sz="1400" dirty="0"/>
                        <a:t>South Dakota</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400" dirty="0"/>
                        <a:t>Finally adopted a data breach law</a:t>
                      </a:r>
                    </a:p>
                  </a:txBody>
                  <a:tcPr/>
                </a:tc>
                <a:extLst>
                  <a:ext uri="{0D108BD9-81ED-4DB2-BD59-A6C34878D82A}">
                    <a16:rowId xmlns:a16="http://schemas.microsoft.com/office/drawing/2014/main" xmlns="" val="2345910391"/>
                  </a:ext>
                </a:extLst>
              </a:tr>
              <a:tr h="338133">
                <a:tc>
                  <a:txBody>
                    <a:bodyPr/>
                    <a:lstStyle/>
                    <a:p>
                      <a:r>
                        <a:rPr lang="en-US" sz="1400" dirty="0"/>
                        <a:t>Vermont</a:t>
                      </a:r>
                    </a:p>
                  </a:txBody>
                  <a:tcPr/>
                </a:tc>
                <a:tc>
                  <a:txBody>
                    <a:bodyPr/>
                    <a:lstStyle/>
                    <a:p>
                      <a:r>
                        <a:rPr lang="en-US" sz="1400" dirty="0"/>
                        <a:t>Regulation of “data brokers,” which also includes registration fee ($100)</a:t>
                      </a:r>
                    </a:p>
                  </a:txBody>
                  <a:tcPr/>
                </a:tc>
                <a:extLst>
                  <a:ext uri="{0D108BD9-81ED-4DB2-BD59-A6C34878D82A}">
                    <a16:rowId xmlns:a16="http://schemas.microsoft.com/office/drawing/2014/main" xmlns="" val="4258516688"/>
                  </a:ext>
                </a:extLst>
              </a:tr>
              <a:tr h="338133">
                <a:tc>
                  <a:txBody>
                    <a:bodyPr/>
                    <a:lstStyle/>
                    <a:p>
                      <a:r>
                        <a:rPr lang="en-US" sz="1400" dirty="0"/>
                        <a:t>Virginia</a:t>
                      </a:r>
                    </a:p>
                  </a:txBody>
                  <a:tcPr/>
                </a:tc>
                <a:tc>
                  <a:txBody>
                    <a:bodyPr/>
                    <a:lstStyle/>
                    <a:p>
                      <a:r>
                        <a:rPr lang="en-US" sz="1400" dirty="0"/>
                        <a:t>New requirements for those who prepare income tax returns</a:t>
                      </a:r>
                    </a:p>
                  </a:txBody>
                  <a:tcPr/>
                </a:tc>
                <a:extLst>
                  <a:ext uri="{0D108BD9-81ED-4DB2-BD59-A6C34878D82A}">
                    <a16:rowId xmlns:a16="http://schemas.microsoft.com/office/drawing/2014/main" xmlns="" val="446700276"/>
                  </a:ext>
                </a:extLst>
              </a:tr>
            </a:tbl>
          </a:graphicData>
        </a:graphic>
      </p:graphicFrame>
    </p:spTree>
    <p:extLst>
      <p:ext uri="{BB962C8B-B14F-4D97-AF65-F5344CB8AC3E}">
        <p14:creationId xmlns:p14="http://schemas.microsoft.com/office/powerpoint/2010/main" val="1345656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474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870" y="601417"/>
            <a:ext cx="9632334" cy="1292161"/>
          </a:xfrm>
        </p:spPr>
        <p:txBody>
          <a:bodyPr/>
          <a:lstStyle/>
          <a:p>
            <a:pPr algn="ctr"/>
            <a:r>
              <a:rPr lang="en-US" dirty="0">
                <a:solidFill>
                  <a:schemeClr val="tx1"/>
                </a:solidFill>
              </a:rPr>
              <a:t>ARMA International &amp; Information Coalition</a:t>
            </a:r>
          </a:p>
        </p:txBody>
      </p:sp>
      <p:sp>
        <p:nvSpPr>
          <p:cNvPr id="3" name="Content Placeholder 2"/>
          <p:cNvSpPr>
            <a:spLocks noGrp="1"/>
          </p:cNvSpPr>
          <p:nvPr>
            <p:ph sz="half" idx="1"/>
          </p:nvPr>
        </p:nvSpPr>
        <p:spPr>
          <a:xfrm>
            <a:off x="1043049" y="2239974"/>
            <a:ext cx="10475936" cy="1589460"/>
          </a:xfrm>
          <a:solidFill>
            <a:schemeClr val="bg1"/>
          </a:solidFill>
        </p:spPr>
        <p:txBody>
          <a:bodyPr/>
          <a:lstStyle/>
          <a:p>
            <a:pPr marL="0" indent="0">
              <a:buNone/>
            </a:pPr>
            <a:r>
              <a:rPr lang="en-US" b="1" u="sng" dirty="0" smtClean="0"/>
              <a:t>ARMA International</a:t>
            </a:r>
            <a:r>
              <a:rPr lang="en-US" dirty="0" smtClean="0"/>
              <a:t>: the </a:t>
            </a:r>
            <a:r>
              <a:rPr lang="en-US" dirty="0"/>
              <a:t>world’s leading membership organization serving the professionals who manage and govern information assets, providing best practices, standards, and education.</a:t>
            </a:r>
          </a:p>
          <a:p>
            <a:pPr marL="0" indent="0">
              <a:buNone/>
            </a:pPr>
            <a:endParaRPr lang="en-US" dirty="0" smtClean="0"/>
          </a:p>
          <a:p>
            <a:pPr marL="0" indent="0">
              <a:buNone/>
            </a:pPr>
            <a:r>
              <a:rPr lang="en-US" b="1" u="sng" dirty="0" smtClean="0"/>
              <a:t>The </a:t>
            </a:r>
            <a:r>
              <a:rPr lang="en-US" b="1" u="sng" dirty="0"/>
              <a:t>Information </a:t>
            </a:r>
            <a:r>
              <a:rPr lang="en-US" b="1" u="sng" dirty="0" smtClean="0"/>
              <a:t>Coalition</a:t>
            </a:r>
            <a:r>
              <a:rPr lang="en-US" dirty="0" smtClean="0"/>
              <a:t>: </a:t>
            </a:r>
            <a:r>
              <a:rPr lang="en-US" dirty="0"/>
              <a:t>focused on high-level information strategy and developed best practices around how companies both leverage and protect organizational information</a:t>
            </a:r>
            <a:r>
              <a:rPr lang="en-US" dirty="0" smtClean="0"/>
              <a:t>.</a:t>
            </a:r>
          </a:p>
          <a:p>
            <a:pPr marL="0" indent="0">
              <a:buNone/>
            </a:pPr>
            <a:endParaRPr lang="en-US" dirty="0"/>
          </a:p>
          <a:p>
            <a:pPr marL="0" indent="0">
              <a:buNone/>
            </a:pPr>
            <a:r>
              <a:rPr lang="en-US" b="1" u="sng" dirty="0" smtClean="0"/>
              <a:t>Together</a:t>
            </a:r>
            <a:r>
              <a:rPr lang="en-US" dirty="0" smtClean="0"/>
              <a:t>: </a:t>
            </a:r>
            <a:r>
              <a:rPr lang="en-US" dirty="0"/>
              <a:t>a solitary voice providing a unified, consistent, and authoritative message </a:t>
            </a:r>
            <a:r>
              <a:rPr lang="en-US" dirty="0" smtClean="0"/>
              <a:t>to serve </a:t>
            </a:r>
            <a:r>
              <a:rPr lang="en-US" dirty="0"/>
              <a:t>the information </a:t>
            </a:r>
            <a:r>
              <a:rPr lang="en-US" dirty="0" smtClean="0"/>
              <a:t>community as a whole. </a:t>
            </a:r>
            <a:endParaRPr lang="en-US" dirty="0"/>
          </a:p>
          <a:p>
            <a:pPr marL="0" indent="0">
              <a:buNone/>
            </a:pPr>
            <a:endParaRPr lang="en-US" dirty="0"/>
          </a:p>
        </p:txBody>
      </p:sp>
    </p:spTree>
    <p:extLst>
      <p:ext uri="{BB962C8B-B14F-4D97-AF65-F5344CB8AC3E}">
        <p14:creationId xmlns:p14="http://schemas.microsoft.com/office/powerpoint/2010/main" val="3295431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245499" y="602166"/>
            <a:ext cx="4360164" cy="5631366"/>
          </a:xfrm>
          <a:prstGeom prst="rect">
            <a:avLst/>
          </a:prstGeom>
        </p:spPr>
      </p:pic>
      <p:sp>
        <p:nvSpPr>
          <p:cNvPr id="4" name="TextBox 3"/>
          <p:cNvSpPr txBox="1"/>
          <p:nvPr/>
        </p:nvSpPr>
        <p:spPr>
          <a:xfrm>
            <a:off x="594731" y="602166"/>
            <a:ext cx="6564351" cy="6127703"/>
          </a:xfrm>
          <a:prstGeom prst="rect">
            <a:avLst/>
          </a:prstGeom>
          <a:noFill/>
        </p:spPr>
        <p:txBody>
          <a:bodyPr wrap="square" rtlCol="0">
            <a:spAutoFit/>
          </a:bodyPr>
          <a:lstStyle/>
          <a:p>
            <a:pPr algn="ctr">
              <a:lnSpc>
                <a:spcPct val="107000"/>
              </a:lnSpc>
              <a:spcAft>
                <a:spcPts val="800"/>
              </a:spcAft>
            </a:pPr>
            <a:r>
              <a:rPr lang="en-US" sz="2400" b="1" dirty="0" smtClean="0"/>
              <a:t>The Information Governance Body of Knowledge (IGBOK)</a:t>
            </a:r>
          </a:p>
          <a:p>
            <a:pPr algn="ctr">
              <a:lnSpc>
                <a:spcPct val="107000"/>
              </a:lnSpc>
              <a:spcAft>
                <a:spcPts val="800"/>
              </a:spcAft>
            </a:pPr>
            <a:r>
              <a:rPr lang="en-US" dirty="0" smtClean="0"/>
              <a:t>Provides clear, concise, and practical guidance, along with useful tools to govern your information assets effectively.</a:t>
            </a:r>
          </a:p>
          <a:p>
            <a:pPr algn="ctr">
              <a:lnSpc>
                <a:spcPct val="107000"/>
              </a:lnSpc>
              <a:spcAft>
                <a:spcPts val="800"/>
              </a:spcAft>
            </a:pPr>
            <a:r>
              <a:rPr lang="en-US" u="sng" dirty="0" smtClean="0"/>
              <a:t>               </a:t>
            </a:r>
          </a:p>
          <a:p>
            <a:pPr>
              <a:lnSpc>
                <a:spcPct val="107000"/>
              </a:lnSpc>
              <a:spcAft>
                <a:spcPts val="800"/>
              </a:spcAft>
            </a:pPr>
            <a:r>
              <a:rPr lang="en-US" sz="1600" dirty="0" smtClean="0"/>
              <a:t>Through strategic advice, policy guidance, “how to” processes, and valuable templates, it can be used to:</a:t>
            </a:r>
          </a:p>
          <a:p>
            <a:pPr>
              <a:lnSpc>
                <a:spcPct val="107000"/>
              </a:lnSpc>
              <a:spcAft>
                <a:spcPts val="800"/>
              </a:spcAft>
            </a:pPr>
            <a:r>
              <a:rPr lang="en-US" sz="1600" dirty="0" smtClean="0"/>
              <a:t>•Develop a plan to gather support for implementing an IG program</a:t>
            </a:r>
          </a:p>
          <a:p>
            <a:pPr>
              <a:lnSpc>
                <a:spcPct val="107000"/>
              </a:lnSpc>
              <a:spcAft>
                <a:spcPts val="800"/>
              </a:spcAft>
            </a:pPr>
            <a:r>
              <a:rPr lang="en-US" sz="1600" dirty="0" smtClean="0"/>
              <a:t>•Provide the framework for developing and maintaining an IG                        program</a:t>
            </a:r>
          </a:p>
          <a:p>
            <a:pPr>
              <a:lnSpc>
                <a:spcPct val="107000"/>
              </a:lnSpc>
              <a:spcAft>
                <a:spcPts val="800"/>
              </a:spcAft>
            </a:pPr>
            <a:r>
              <a:rPr lang="en-US" sz="1600" dirty="0" smtClean="0"/>
              <a:t>•Facilitate collaboration among IG stakeholders</a:t>
            </a:r>
          </a:p>
          <a:p>
            <a:pPr>
              <a:lnSpc>
                <a:spcPct val="107000"/>
              </a:lnSpc>
              <a:spcAft>
                <a:spcPts val="800"/>
              </a:spcAft>
            </a:pPr>
            <a:r>
              <a:rPr lang="en-US" sz="1600" dirty="0" smtClean="0"/>
              <a:t>•Educate staff about their information-handling responsibilities</a:t>
            </a:r>
          </a:p>
          <a:p>
            <a:pPr>
              <a:lnSpc>
                <a:spcPct val="107000"/>
              </a:lnSpc>
              <a:spcAft>
                <a:spcPts val="800"/>
              </a:spcAft>
            </a:pPr>
            <a:r>
              <a:rPr lang="en-US" sz="1600" dirty="0" smtClean="0"/>
              <a:t>•Further readers’ knowledge and skills in support of their professional development goals </a:t>
            </a:r>
          </a:p>
          <a:p>
            <a:pPr algn="ctr">
              <a:lnSpc>
                <a:spcPct val="107000"/>
              </a:lnSpc>
              <a:spcAft>
                <a:spcPts val="800"/>
              </a:spcAft>
            </a:pPr>
            <a:endParaRPr lang="en-US" b="1" dirty="0" smtClean="0"/>
          </a:p>
          <a:p>
            <a:pPr algn="ctr">
              <a:lnSpc>
                <a:spcPct val="107000"/>
              </a:lnSpc>
              <a:spcAft>
                <a:spcPts val="800"/>
              </a:spcAft>
            </a:pPr>
            <a:r>
              <a:rPr lang="en-US" b="1" dirty="0" smtClean="0">
                <a:solidFill>
                  <a:schemeClr val="tx2"/>
                </a:solidFill>
              </a:rPr>
              <a:t>FREE WITH YOUR ARMA INTERNATIONAL MEMBERSHIP!</a:t>
            </a:r>
          </a:p>
          <a:p>
            <a:pPr>
              <a:lnSpc>
                <a:spcPct val="107000"/>
              </a:lnSpc>
              <a:spcAft>
                <a:spcPts val="800"/>
              </a:spcAft>
            </a:pPr>
            <a:endParaRPr lang="en-US" sz="1600" dirty="0"/>
          </a:p>
        </p:txBody>
      </p:sp>
    </p:spTree>
    <p:extLst>
      <p:ext uri="{BB962C8B-B14F-4D97-AF65-F5344CB8AC3E}">
        <p14:creationId xmlns:p14="http://schemas.microsoft.com/office/powerpoint/2010/main" val="365939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607554"/>
            <a:ext cx="5943600" cy="6149798"/>
          </a:xfrm>
          <a:prstGeom prst="rect">
            <a:avLst/>
          </a:prstGeom>
          <a:noFill/>
          <a:ln>
            <a:noFill/>
          </a:ln>
        </p:spPr>
      </p:pic>
      <p:sp>
        <p:nvSpPr>
          <p:cNvPr id="3" name="TextBox 2"/>
          <p:cNvSpPr txBox="1"/>
          <p:nvPr/>
        </p:nvSpPr>
        <p:spPr>
          <a:xfrm>
            <a:off x="828483" y="405036"/>
            <a:ext cx="10549353" cy="369332"/>
          </a:xfrm>
          <a:prstGeom prst="rect">
            <a:avLst/>
          </a:prstGeom>
          <a:noFill/>
        </p:spPr>
        <p:txBody>
          <a:bodyPr wrap="square" rtlCol="0">
            <a:spAutoFit/>
          </a:bodyPr>
          <a:lstStyle/>
          <a:p>
            <a:pPr algn="ctr"/>
            <a:r>
              <a:rPr lang="en-US" dirty="0" smtClean="0"/>
              <a:t>ARMA’s New Information Governance Industry Core Concepts Graphic</a:t>
            </a:r>
          </a:p>
        </p:txBody>
      </p:sp>
    </p:spTree>
    <p:extLst>
      <p:ext uri="{BB962C8B-B14F-4D97-AF65-F5344CB8AC3E}">
        <p14:creationId xmlns:p14="http://schemas.microsoft.com/office/powerpoint/2010/main" val="2364275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461163" cy="1320800"/>
          </a:xfrm>
        </p:spPr>
        <p:txBody>
          <a:bodyPr/>
          <a:lstStyle/>
          <a:p>
            <a:pPr algn="ctr"/>
            <a:r>
              <a:rPr lang="en-US" dirty="0" smtClean="0">
                <a:solidFill>
                  <a:schemeClr val="tx1"/>
                </a:solidFill>
              </a:rPr>
              <a:t>Membership Benefits</a:t>
            </a:r>
            <a:endParaRPr lang="en-US" dirty="0">
              <a:solidFill>
                <a:schemeClr val="tx1"/>
              </a:solidFill>
            </a:endParaRPr>
          </a:p>
        </p:txBody>
      </p:sp>
      <p:sp>
        <p:nvSpPr>
          <p:cNvPr id="3" name="Content Placeholder 2"/>
          <p:cNvSpPr>
            <a:spLocks noGrp="1"/>
          </p:cNvSpPr>
          <p:nvPr>
            <p:ph sz="half" idx="1"/>
          </p:nvPr>
        </p:nvSpPr>
        <p:spPr>
          <a:xfrm>
            <a:off x="677334" y="2160589"/>
            <a:ext cx="4858161" cy="4338402"/>
          </a:xfrm>
          <a:solidFill>
            <a:schemeClr val="accent2"/>
          </a:solidFill>
        </p:spPr>
        <p:txBody>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More than </a:t>
            </a:r>
            <a:r>
              <a:rPr lang="en-US" sz="1600" b="1" dirty="0">
                <a:latin typeface="Calibri" panose="020F0502020204030204" pitchFamily="34" charset="0"/>
                <a:ea typeface="Calibri" panose="020F0502020204030204" pitchFamily="34" charset="0"/>
                <a:cs typeface="Times New Roman" panose="02020603050405020304" pitchFamily="18" charset="0"/>
              </a:rPr>
              <a:t>200</a:t>
            </a:r>
            <a:r>
              <a:rPr lang="en-US" sz="1600" dirty="0">
                <a:latin typeface="Calibri" panose="020F0502020204030204" pitchFamily="34" charset="0"/>
                <a:ea typeface="Calibri" panose="020F0502020204030204" pitchFamily="34" charset="0"/>
                <a:cs typeface="Times New Roman" panose="02020603050405020304" pitchFamily="18" charset="0"/>
              </a:rPr>
              <a:t> free web seminars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More than </a:t>
            </a:r>
            <a:r>
              <a:rPr lang="en-US" sz="1600" b="1" dirty="0">
                <a:latin typeface="Calibri" panose="020F0502020204030204" pitchFamily="34" charset="0"/>
                <a:ea typeface="Calibri" panose="020F0502020204030204" pitchFamily="34" charset="0"/>
                <a:cs typeface="Times New Roman" panose="02020603050405020304" pitchFamily="18" charset="0"/>
              </a:rPr>
              <a:t>250</a:t>
            </a:r>
            <a:r>
              <a:rPr lang="en-US" sz="1600" dirty="0">
                <a:latin typeface="Calibri" panose="020F0502020204030204" pitchFamily="34" charset="0"/>
                <a:ea typeface="Calibri" panose="020F0502020204030204" pitchFamily="34" charset="0"/>
                <a:cs typeface="Times New Roman" panose="02020603050405020304" pitchFamily="18" charset="0"/>
              </a:rPr>
              <a:t> free job aids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Discounted fees for online courses and certificates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Discounted fee for ARMA Live!, the profession’s premier annual conference</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Free virtual conference registration</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Free </a:t>
            </a:r>
            <a:r>
              <a:rPr lang="en-US" sz="1600" dirty="0" err="1">
                <a:latin typeface="Calibri" panose="020F0502020204030204" pitchFamily="34" charset="0"/>
                <a:ea typeface="Calibri" panose="020F0502020204030204" pitchFamily="34" charset="0"/>
                <a:cs typeface="Times New Roman" panose="02020603050405020304" pitchFamily="18" charset="0"/>
              </a:rPr>
              <a:t>iMasters</a:t>
            </a:r>
            <a:r>
              <a:rPr lang="en-US" sz="1600" dirty="0">
                <a:latin typeface="Calibri" panose="020F0502020204030204" pitchFamily="34" charset="0"/>
                <a:ea typeface="Calibri" panose="020F0502020204030204" pitchFamily="34" charset="0"/>
                <a:cs typeface="Times New Roman" panose="02020603050405020304" pitchFamily="18" charset="0"/>
              </a:rPr>
              <a:t> interactive sessions, live and on demand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Free </a:t>
            </a:r>
            <a:r>
              <a:rPr lang="en-US" sz="1600" i="1" dirty="0">
                <a:latin typeface="Calibri" panose="020F0502020204030204" pitchFamily="34" charset="0"/>
                <a:ea typeface="Calibri" panose="020F0502020204030204" pitchFamily="34" charset="0"/>
                <a:cs typeface="Times New Roman" panose="02020603050405020304" pitchFamily="18" charset="0"/>
              </a:rPr>
              <a:t>ARMA </a:t>
            </a:r>
            <a:r>
              <a:rPr lang="en-US" sz="1600" i="1" dirty="0" err="1">
                <a:latin typeface="Calibri" panose="020F0502020204030204" pitchFamily="34" charset="0"/>
                <a:ea typeface="Calibri" panose="020F0502020204030204" pitchFamily="34" charset="0"/>
                <a:cs typeface="Times New Roman" panose="02020603050405020304" pitchFamily="18" charset="0"/>
              </a:rPr>
              <a:t>inDepth</a:t>
            </a:r>
            <a:r>
              <a:rPr lang="en-US" sz="1600" dirty="0">
                <a:latin typeface="Calibri" panose="020F0502020204030204" pitchFamily="34" charset="0"/>
                <a:ea typeface="Calibri" panose="020F0502020204030204" pitchFamily="34" charset="0"/>
                <a:cs typeface="Times New Roman" panose="02020603050405020304" pitchFamily="18" charset="0"/>
              </a:rPr>
              <a:t> newsletter – a deep-dive into hot topics and industry pain points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Free</a:t>
            </a:r>
            <a:r>
              <a:rPr lang="en-US" sz="1600" i="1" dirty="0">
                <a:latin typeface="Calibri" panose="020F0502020204030204" pitchFamily="34" charset="0"/>
                <a:ea typeface="Calibri" panose="020F0502020204030204" pitchFamily="34" charset="0"/>
                <a:cs typeface="Times New Roman" panose="02020603050405020304" pitchFamily="18" charset="0"/>
              </a:rPr>
              <a:t> Information Management</a:t>
            </a:r>
            <a:r>
              <a:rPr lang="en-US" sz="1600" dirty="0">
                <a:latin typeface="Calibri" panose="020F0502020204030204" pitchFamily="34" charset="0"/>
                <a:ea typeface="Calibri" panose="020F0502020204030204" pitchFamily="34" charset="0"/>
                <a:cs typeface="Times New Roman" panose="02020603050405020304" pitchFamily="18" charset="0"/>
              </a:rPr>
              <a:t> magazine</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Regular updates on industry news and trends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Mentorship program and student </a:t>
            </a:r>
            <a:r>
              <a:rPr lang="en-US" sz="1600" dirty="0" smtClean="0">
                <a:latin typeface="Calibri" panose="020F0502020204030204" pitchFamily="34" charset="0"/>
                <a:ea typeface="Calibri" panose="020F0502020204030204" pitchFamily="34" charset="0"/>
                <a:cs typeface="Times New Roman" panose="02020603050405020304" pitchFamily="18" charset="0"/>
              </a:rPr>
              <a:t>programs</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sz="half" idx="2"/>
          </p:nvPr>
        </p:nvSpPr>
        <p:spPr>
          <a:xfrm>
            <a:off x="6063271" y="2160588"/>
            <a:ext cx="5075226" cy="4381361"/>
          </a:xfrm>
          <a:solidFill>
            <a:schemeClr val="accent2"/>
          </a:solidFill>
        </p:spPr>
        <p:txBody>
          <a:bodyPr/>
          <a:lstStyle/>
          <a:p>
            <a:pPr marL="0" marR="0" indent="0" algn="ctr">
              <a:lnSpc>
                <a:spcPct val="107000"/>
              </a:lnSpc>
              <a:spcBef>
                <a:spcPts val="0"/>
              </a:spcBef>
              <a:spcAft>
                <a:spcPts val="800"/>
              </a:spcAft>
              <a:buNone/>
            </a:pPr>
            <a:r>
              <a:rPr lang="en-US" b="1" dirty="0" smtClean="0">
                <a:latin typeface="Arial" panose="020B0604020202020204" pitchFamily="34" charset="0"/>
                <a:ea typeface="Calibri" panose="020F0502020204030204" pitchFamily="34" charset="0"/>
                <a:cs typeface="Arial" panose="020B0604020202020204" pitchFamily="34" charset="0"/>
              </a:rPr>
              <a:t>ARMA </a:t>
            </a:r>
            <a:r>
              <a:rPr lang="en-US" b="1" dirty="0">
                <a:latin typeface="Arial" panose="020B0604020202020204" pitchFamily="34" charset="0"/>
                <a:ea typeface="Calibri" panose="020F0502020204030204" pitchFamily="34" charset="0"/>
                <a:cs typeface="Arial" panose="020B0604020202020204" pitchFamily="34" charset="0"/>
              </a:rPr>
              <a:t>International Virtual Conference </a:t>
            </a:r>
          </a:p>
          <a:p>
            <a:pPr marL="0" indent="0" algn="ctr">
              <a:buNone/>
            </a:pPr>
            <a:endParaRPr lang="en-US" dirty="0" smtClean="0"/>
          </a:p>
          <a:p>
            <a:pPr marL="0" indent="0" algn="ctr">
              <a:buNone/>
            </a:pPr>
            <a:r>
              <a:rPr lang="en-US" dirty="0" smtClean="0"/>
              <a:t>Four highly-rated education sessions</a:t>
            </a:r>
          </a:p>
          <a:p>
            <a:pPr marL="0" indent="0" algn="ctr">
              <a:buNone/>
            </a:pPr>
            <a:r>
              <a:rPr lang="en-US" dirty="0" smtClean="0"/>
              <a:t>Virtual exhibition hall</a:t>
            </a:r>
          </a:p>
          <a:p>
            <a:pPr marL="0" indent="0" algn="ctr">
              <a:buNone/>
            </a:pPr>
            <a:r>
              <a:rPr lang="en-US" dirty="0" smtClean="0"/>
              <a:t>Live text-chat with subject matter experts</a:t>
            </a:r>
          </a:p>
          <a:p>
            <a:pPr marL="0" indent="0" algn="ctr">
              <a:buNone/>
            </a:pPr>
            <a:endParaRPr lang="en-US" dirty="0" smtClean="0"/>
          </a:p>
          <a:p>
            <a:pPr marL="0" indent="0" algn="ctr">
              <a:buNone/>
            </a:pPr>
            <a:r>
              <a:rPr lang="en-US" sz="2400" b="1" dirty="0" smtClean="0"/>
              <a:t>Tuesday</a:t>
            </a:r>
            <a:r>
              <a:rPr lang="en-US" sz="2400" b="1" dirty="0"/>
              <a:t>, December 11, </a:t>
            </a:r>
            <a:r>
              <a:rPr lang="en-US" sz="2400" b="1" dirty="0" smtClean="0"/>
              <a:t>2018</a:t>
            </a:r>
            <a:endParaRPr lang="en-US" sz="2400" b="1" dirty="0"/>
          </a:p>
          <a:p>
            <a:pPr marL="0" indent="0" algn="ctr">
              <a:buNone/>
            </a:pPr>
            <a:endParaRPr lang="en-US" dirty="0" smtClean="0"/>
          </a:p>
          <a:p>
            <a:pPr marL="0" indent="0" algn="ctr">
              <a:buNone/>
            </a:pPr>
            <a:r>
              <a:rPr lang="en-US" dirty="0" smtClean="0"/>
              <a:t>Free for professional members</a:t>
            </a:r>
          </a:p>
          <a:p>
            <a:pPr marL="0" indent="0" algn="ctr">
              <a:buNone/>
            </a:pPr>
            <a:r>
              <a:rPr lang="en-US" dirty="0" smtClean="0"/>
              <a:t>Must </a:t>
            </a:r>
            <a:r>
              <a:rPr lang="en-US" dirty="0" smtClean="0">
                <a:hlinkClick r:id="rId2"/>
              </a:rPr>
              <a:t>register</a:t>
            </a:r>
            <a:r>
              <a:rPr lang="en-US" dirty="0" smtClean="0"/>
              <a:t> in advance</a:t>
            </a:r>
          </a:p>
          <a:p>
            <a:pPr marL="0" indent="0" algn="ctr">
              <a:buNone/>
            </a:pPr>
            <a:r>
              <a:rPr lang="en-US" dirty="0" smtClean="0"/>
              <a:t>Up to 4 hours of IGP or ICRM credits</a:t>
            </a:r>
          </a:p>
          <a:p>
            <a:pPr marL="0" indent="0" algn="ctr">
              <a:buNone/>
            </a:pPr>
            <a:endParaRPr lang="en-US" sz="1800" dirty="0"/>
          </a:p>
          <a:p>
            <a:pPr marL="0" indent="0">
              <a:buNone/>
            </a:pPr>
            <a:endParaRPr lang="en-US" sz="1800" dirty="0"/>
          </a:p>
        </p:txBody>
      </p:sp>
    </p:spTree>
    <p:extLst>
      <p:ext uri="{BB962C8B-B14F-4D97-AF65-F5344CB8AC3E}">
        <p14:creationId xmlns:p14="http://schemas.microsoft.com/office/powerpoint/2010/main" val="3713636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25284" y="576870"/>
            <a:ext cx="6941431" cy="6281130"/>
          </a:xfrm>
          <a:prstGeom prst="rect">
            <a:avLst/>
          </a:prstGeom>
        </p:spPr>
      </p:pic>
      <p:sp>
        <p:nvSpPr>
          <p:cNvPr id="5" name="TextBox 4"/>
          <p:cNvSpPr txBox="1"/>
          <p:nvPr/>
        </p:nvSpPr>
        <p:spPr>
          <a:xfrm>
            <a:off x="3334388" y="440740"/>
            <a:ext cx="5523222" cy="369332"/>
          </a:xfrm>
          <a:prstGeom prst="rect">
            <a:avLst/>
          </a:prstGeom>
          <a:noFill/>
        </p:spPr>
        <p:txBody>
          <a:bodyPr wrap="square" rtlCol="0">
            <a:spAutoFit/>
          </a:bodyPr>
          <a:lstStyle/>
          <a:p>
            <a:r>
              <a:rPr lang="en-US" dirty="0" smtClean="0"/>
              <a:t>Professional Development – Industry Certifications</a:t>
            </a:r>
            <a:endParaRPr lang="en-US" dirty="0"/>
          </a:p>
        </p:txBody>
      </p:sp>
      <p:sp>
        <p:nvSpPr>
          <p:cNvPr id="6" name="TextBox 5"/>
          <p:cNvSpPr txBox="1"/>
          <p:nvPr/>
        </p:nvSpPr>
        <p:spPr>
          <a:xfrm>
            <a:off x="343667" y="963495"/>
            <a:ext cx="2638873" cy="923330"/>
          </a:xfrm>
          <a:prstGeom prst="rect">
            <a:avLst/>
          </a:prstGeom>
          <a:solidFill>
            <a:schemeClr val="accent2">
              <a:lumMod val="60000"/>
              <a:lumOff val="40000"/>
            </a:schemeClr>
          </a:solidFill>
        </p:spPr>
        <p:txBody>
          <a:bodyPr wrap="square" rtlCol="0">
            <a:spAutoFit/>
          </a:bodyPr>
          <a:lstStyle/>
          <a:p>
            <a:r>
              <a:rPr lang="en-US" dirty="0" smtClean="0"/>
              <a:t>IGP</a:t>
            </a:r>
          </a:p>
          <a:p>
            <a:r>
              <a:rPr lang="en-US" dirty="0" smtClean="0"/>
              <a:t>ARMA International</a:t>
            </a:r>
          </a:p>
          <a:p>
            <a:r>
              <a:rPr lang="en-US" dirty="0" smtClean="0"/>
              <a:t>Information Governance</a:t>
            </a:r>
            <a:endParaRPr lang="en-US" dirty="0"/>
          </a:p>
        </p:txBody>
      </p:sp>
      <p:sp>
        <p:nvSpPr>
          <p:cNvPr id="7" name="TextBox 6"/>
          <p:cNvSpPr txBox="1"/>
          <p:nvPr/>
        </p:nvSpPr>
        <p:spPr>
          <a:xfrm>
            <a:off x="343667" y="4958625"/>
            <a:ext cx="2491587" cy="923330"/>
          </a:xfrm>
          <a:prstGeom prst="rect">
            <a:avLst/>
          </a:prstGeom>
          <a:solidFill>
            <a:schemeClr val="accent2"/>
          </a:solidFill>
        </p:spPr>
        <p:txBody>
          <a:bodyPr wrap="square" rtlCol="0">
            <a:spAutoFit/>
          </a:bodyPr>
          <a:lstStyle/>
          <a:p>
            <a:r>
              <a:rPr lang="en-US" dirty="0" smtClean="0"/>
              <a:t>CIP</a:t>
            </a:r>
          </a:p>
          <a:p>
            <a:r>
              <a:rPr lang="en-US" dirty="0" smtClean="0"/>
              <a:t>AIIM</a:t>
            </a:r>
          </a:p>
          <a:p>
            <a:r>
              <a:rPr lang="en-US" dirty="0" smtClean="0"/>
              <a:t>Information Profession</a:t>
            </a:r>
            <a:endParaRPr lang="en-US" dirty="0"/>
          </a:p>
        </p:txBody>
      </p:sp>
      <p:sp>
        <p:nvSpPr>
          <p:cNvPr id="8" name="TextBox 7"/>
          <p:cNvSpPr txBox="1"/>
          <p:nvPr/>
        </p:nvSpPr>
        <p:spPr>
          <a:xfrm>
            <a:off x="9622679" y="1049412"/>
            <a:ext cx="1258067" cy="923330"/>
          </a:xfrm>
          <a:prstGeom prst="rect">
            <a:avLst/>
          </a:prstGeom>
          <a:solidFill>
            <a:schemeClr val="accent2"/>
          </a:solidFill>
        </p:spPr>
        <p:txBody>
          <a:bodyPr wrap="square" rtlCol="0">
            <a:spAutoFit/>
          </a:bodyPr>
          <a:lstStyle/>
          <a:p>
            <a:r>
              <a:rPr lang="en-US" dirty="0" smtClean="0"/>
              <a:t>CIPP</a:t>
            </a:r>
          </a:p>
          <a:p>
            <a:r>
              <a:rPr lang="en-US" dirty="0" smtClean="0"/>
              <a:t>IAPP</a:t>
            </a:r>
          </a:p>
          <a:p>
            <a:r>
              <a:rPr lang="en-US" dirty="0" smtClean="0"/>
              <a:t>Privacy</a:t>
            </a:r>
            <a:endParaRPr lang="en-US" dirty="0"/>
          </a:p>
        </p:txBody>
      </p:sp>
      <p:sp>
        <p:nvSpPr>
          <p:cNvPr id="9" name="TextBox 8"/>
          <p:cNvSpPr txBox="1"/>
          <p:nvPr/>
        </p:nvSpPr>
        <p:spPr>
          <a:xfrm>
            <a:off x="9622679" y="4958625"/>
            <a:ext cx="1785842" cy="1477328"/>
          </a:xfrm>
          <a:prstGeom prst="rect">
            <a:avLst/>
          </a:prstGeom>
          <a:solidFill>
            <a:schemeClr val="accent2"/>
          </a:solidFill>
        </p:spPr>
        <p:txBody>
          <a:bodyPr wrap="square" rtlCol="0">
            <a:spAutoFit/>
          </a:bodyPr>
          <a:lstStyle/>
          <a:p>
            <a:r>
              <a:rPr lang="en-US" dirty="0" smtClean="0"/>
              <a:t>CRM/CRA</a:t>
            </a:r>
          </a:p>
          <a:p>
            <a:r>
              <a:rPr lang="en-US" dirty="0" smtClean="0"/>
              <a:t>ICRM</a:t>
            </a:r>
          </a:p>
          <a:p>
            <a:r>
              <a:rPr lang="en-US" dirty="0" smtClean="0"/>
              <a:t>Records &amp; Information Management</a:t>
            </a:r>
            <a:endParaRPr lang="en-US" dirty="0"/>
          </a:p>
        </p:txBody>
      </p:sp>
    </p:spTree>
    <p:extLst>
      <p:ext uri="{BB962C8B-B14F-4D97-AF65-F5344CB8AC3E}">
        <p14:creationId xmlns:p14="http://schemas.microsoft.com/office/powerpoint/2010/main" val="2894641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ARMA Charlotte - Piedmont</a:t>
            </a:r>
          </a:p>
        </p:txBody>
      </p:sp>
      <p:sp>
        <p:nvSpPr>
          <p:cNvPr id="3" name="Subtitle 2"/>
          <p:cNvSpPr>
            <a:spLocks noGrp="1"/>
          </p:cNvSpPr>
          <p:nvPr>
            <p:ph type="subTitle" idx="1"/>
          </p:nvPr>
        </p:nvSpPr>
        <p:spPr/>
        <p:txBody>
          <a:bodyPr/>
          <a:lstStyle/>
          <a:p>
            <a:r>
              <a:rPr lang="en-US" dirty="0"/>
              <a:t>GDPR After Six Months</a:t>
            </a:r>
          </a:p>
          <a:p>
            <a:r>
              <a:rPr lang="en-US" dirty="0"/>
              <a:t>November 15, 2018</a:t>
            </a:r>
          </a:p>
        </p:txBody>
      </p:sp>
    </p:spTree>
    <p:extLst>
      <p:ext uri="{BB962C8B-B14F-4D97-AF65-F5344CB8AC3E}">
        <p14:creationId xmlns:p14="http://schemas.microsoft.com/office/powerpoint/2010/main" val="314419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987D2F4B-FE27-46E7-9377-7BA37C22EA26}"/>
              </a:ext>
            </a:extLst>
          </p:cNvPr>
          <p:cNvPicPr/>
          <p:nvPr/>
        </p:nvPicPr>
        <p:blipFill>
          <a:blip r:embed="rId3"/>
          <a:stretch>
            <a:fillRect/>
          </a:stretch>
        </p:blipFill>
        <p:spPr>
          <a:xfrm>
            <a:off x="1524102" y="-61026"/>
            <a:ext cx="9143899" cy="1145540"/>
          </a:xfrm>
          <a:prstGeom prst="rect">
            <a:avLst/>
          </a:prstGeom>
        </p:spPr>
      </p:pic>
      <p:pic>
        <p:nvPicPr>
          <p:cNvPr id="12" name="Picture 11">
            <a:extLst>
              <a:ext uri="{FF2B5EF4-FFF2-40B4-BE49-F238E27FC236}">
                <a16:creationId xmlns:a16="http://schemas.microsoft.com/office/drawing/2014/main" xmlns="" id="{06C3B2B8-ABB0-4F8B-B233-498E0DFC1010}"/>
              </a:ext>
            </a:extLst>
          </p:cNvPr>
          <p:cNvPicPr>
            <a:picLocks noChangeAspect="1"/>
          </p:cNvPicPr>
          <p:nvPr/>
        </p:nvPicPr>
        <p:blipFill>
          <a:blip r:embed="rId4"/>
          <a:stretch>
            <a:fillRect/>
          </a:stretch>
        </p:blipFill>
        <p:spPr>
          <a:xfrm>
            <a:off x="1773099" y="291482"/>
            <a:ext cx="1325143" cy="548640"/>
          </a:xfrm>
          <a:prstGeom prst="rect">
            <a:avLst/>
          </a:prstGeom>
        </p:spPr>
      </p:pic>
      <p:sp>
        <p:nvSpPr>
          <p:cNvPr id="65" name="TextBox 64">
            <a:extLst>
              <a:ext uri="{FF2B5EF4-FFF2-40B4-BE49-F238E27FC236}">
                <a16:creationId xmlns:a16="http://schemas.microsoft.com/office/drawing/2014/main" xmlns="" id="{B75CE2C9-184A-4224-9BC3-88A625F3D249}"/>
              </a:ext>
            </a:extLst>
          </p:cNvPr>
          <p:cNvSpPr txBox="1"/>
          <p:nvPr/>
        </p:nvSpPr>
        <p:spPr>
          <a:xfrm>
            <a:off x="1821906" y="1924796"/>
            <a:ext cx="3571729" cy="369332"/>
          </a:xfrm>
          <a:prstGeom prst="rect">
            <a:avLst/>
          </a:prstGeom>
          <a:noFill/>
        </p:spPr>
        <p:txBody>
          <a:bodyPr wrap="square" rtlCol="0">
            <a:spAutoFit/>
          </a:bodyPr>
          <a:lstStyle/>
          <a:p>
            <a:r>
              <a:rPr lang="en-US" dirty="0">
                <a:solidFill>
                  <a:srgbClr val="386C81"/>
                </a:solidFill>
                <a:cs typeface="Arial" panose="020B0604020202020204" pitchFamily="34" charset="0"/>
              </a:rPr>
              <a:t>Cases – Common Trends</a:t>
            </a:r>
          </a:p>
        </p:txBody>
      </p:sp>
      <p:sp>
        <p:nvSpPr>
          <p:cNvPr id="66" name="TextBox 65">
            <a:extLst>
              <a:ext uri="{FF2B5EF4-FFF2-40B4-BE49-F238E27FC236}">
                <a16:creationId xmlns:a16="http://schemas.microsoft.com/office/drawing/2014/main" xmlns="" id="{79C509B5-5EB6-4458-9AE7-D9D480428A2C}"/>
              </a:ext>
            </a:extLst>
          </p:cNvPr>
          <p:cNvSpPr txBox="1"/>
          <p:nvPr/>
        </p:nvSpPr>
        <p:spPr>
          <a:xfrm>
            <a:off x="1746656" y="2236588"/>
            <a:ext cx="7340218" cy="646331"/>
          </a:xfrm>
          <a:prstGeom prst="rect">
            <a:avLst/>
          </a:prstGeom>
          <a:noFill/>
        </p:spPr>
        <p:txBody>
          <a:bodyPr wrap="square" rtlCol="0">
            <a:spAutoFit/>
          </a:bodyPr>
          <a:lstStyle/>
          <a:p>
            <a:r>
              <a:rPr lang="en-US" dirty="0">
                <a:solidFill>
                  <a:srgbClr val="000000"/>
                </a:solidFill>
              </a:rPr>
              <a:t>The following are common examples of actions that have triggered actions by Data Protection Data Commissions</a:t>
            </a:r>
          </a:p>
        </p:txBody>
      </p:sp>
      <p:sp>
        <p:nvSpPr>
          <p:cNvPr id="2" name="TextBox 1">
            <a:extLst>
              <a:ext uri="{FF2B5EF4-FFF2-40B4-BE49-F238E27FC236}">
                <a16:creationId xmlns:a16="http://schemas.microsoft.com/office/drawing/2014/main" xmlns="" id="{1F1DDF65-0892-49E3-AA25-A0BEB2186F79}"/>
              </a:ext>
            </a:extLst>
          </p:cNvPr>
          <p:cNvSpPr txBox="1"/>
          <p:nvPr/>
        </p:nvSpPr>
        <p:spPr>
          <a:xfrm>
            <a:off x="1821906" y="3034749"/>
            <a:ext cx="8079525" cy="1200329"/>
          </a:xfrm>
          <a:prstGeom prst="rect">
            <a:avLst/>
          </a:prstGeom>
          <a:noFill/>
        </p:spPr>
        <p:txBody>
          <a:bodyPr wrap="square" rtlCol="0">
            <a:spAutoFit/>
          </a:bodyPr>
          <a:lstStyle/>
          <a:p>
            <a:pPr marL="285750" indent="-285750">
              <a:buFont typeface="Wingdings" panose="05000000000000000000" pitchFamily="2" charset="2"/>
              <a:buChar char="ü"/>
            </a:pPr>
            <a:r>
              <a:rPr lang="en-US" dirty="0">
                <a:solidFill>
                  <a:srgbClr val="000000"/>
                </a:solidFill>
              </a:rPr>
              <a:t>Unsolicited Calls / Emails to Consumers - Cases have been for massive phone call / nuisance email distributions </a:t>
            </a:r>
          </a:p>
          <a:p>
            <a:pPr marL="285750" indent="-285750">
              <a:buFont typeface="Wingdings" panose="05000000000000000000" pitchFamily="2" charset="2"/>
              <a:buChar char="ü"/>
            </a:pPr>
            <a:r>
              <a:rPr lang="en-US" dirty="0">
                <a:solidFill>
                  <a:srgbClr val="000000"/>
                </a:solidFill>
              </a:rPr>
              <a:t>Failure to Protect / Secure Personal Data  (Cyber Attacks)</a:t>
            </a:r>
          </a:p>
          <a:p>
            <a:pPr marL="285750" indent="-285750">
              <a:buFont typeface="Wingdings" panose="05000000000000000000" pitchFamily="2" charset="2"/>
              <a:buChar char="ü"/>
            </a:pPr>
            <a:r>
              <a:rPr lang="en-US" dirty="0">
                <a:solidFill>
                  <a:srgbClr val="000000"/>
                </a:solidFill>
              </a:rPr>
              <a:t>Non Response to Data Subject Requests</a:t>
            </a:r>
          </a:p>
        </p:txBody>
      </p:sp>
      <p:sp>
        <p:nvSpPr>
          <p:cNvPr id="3" name="TextBox 2">
            <a:extLst>
              <a:ext uri="{FF2B5EF4-FFF2-40B4-BE49-F238E27FC236}">
                <a16:creationId xmlns:a16="http://schemas.microsoft.com/office/drawing/2014/main" xmlns="" id="{0AABF89F-93B7-4EA9-BCFF-3D9F98C82282}"/>
              </a:ext>
            </a:extLst>
          </p:cNvPr>
          <p:cNvSpPr txBox="1"/>
          <p:nvPr/>
        </p:nvSpPr>
        <p:spPr>
          <a:xfrm>
            <a:off x="1821905" y="4261580"/>
            <a:ext cx="8223243" cy="1754326"/>
          </a:xfrm>
          <a:prstGeom prst="rect">
            <a:avLst/>
          </a:prstGeom>
          <a:noFill/>
        </p:spPr>
        <p:txBody>
          <a:bodyPr wrap="square" rtlCol="0">
            <a:spAutoFit/>
          </a:bodyPr>
          <a:lstStyle/>
          <a:p>
            <a:r>
              <a:rPr lang="en-US" i="1" dirty="0">
                <a:solidFill>
                  <a:srgbClr val="7EB0AF">
                    <a:lumMod val="75000"/>
                  </a:srgbClr>
                </a:solidFill>
              </a:rPr>
              <a:t>"There's so much misinformation out there. I want to be clear that this law is not about fines. It's about putting the consumer and citizen first…. The fine is really a last resort….On the one hand, it has certainly "got the attention of the C-Suite," On the other hand, though, it has given rise to a cottage industry of FUD [fear, uncertainty and doubt] purveyors, vested interests and mischief makers.”- Elizabeth Denham, UK ICO Commissioner</a:t>
            </a:r>
          </a:p>
        </p:txBody>
      </p:sp>
      <p:sp>
        <p:nvSpPr>
          <p:cNvPr id="17" name="TextBox 16">
            <a:extLst>
              <a:ext uri="{FF2B5EF4-FFF2-40B4-BE49-F238E27FC236}">
                <a16:creationId xmlns:a16="http://schemas.microsoft.com/office/drawing/2014/main" xmlns="" id="{DD5A2035-7915-4B46-9CFF-6FC922F3F2B9}"/>
              </a:ext>
            </a:extLst>
          </p:cNvPr>
          <p:cNvSpPr txBox="1"/>
          <p:nvPr/>
        </p:nvSpPr>
        <p:spPr>
          <a:xfrm>
            <a:off x="1799542" y="1111018"/>
            <a:ext cx="1387966" cy="307777"/>
          </a:xfrm>
          <a:prstGeom prst="rect">
            <a:avLst/>
          </a:prstGeom>
          <a:noFill/>
        </p:spPr>
        <p:txBody>
          <a:bodyPr wrap="square" rtlCol="0">
            <a:spAutoFit/>
          </a:bodyPr>
          <a:lstStyle/>
          <a:p>
            <a:r>
              <a:rPr lang="en-US" sz="1400" dirty="0">
                <a:solidFill>
                  <a:srgbClr val="386C81"/>
                </a:solidFill>
                <a:cs typeface="Arial" panose="020B0604020202020204" pitchFamily="34" charset="0"/>
              </a:rPr>
              <a:t>OVERVIEW</a:t>
            </a:r>
          </a:p>
        </p:txBody>
      </p:sp>
      <p:sp>
        <p:nvSpPr>
          <p:cNvPr id="18" name="TextBox 17">
            <a:extLst>
              <a:ext uri="{FF2B5EF4-FFF2-40B4-BE49-F238E27FC236}">
                <a16:creationId xmlns:a16="http://schemas.microsoft.com/office/drawing/2014/main" xmlns="" id="{BDD1EE55-8C3D-4DA1-8AA8-02DD5DE43D41}"/>
              </a:ext>
            </a:extLst>
          </p:cNvPr>
          <p:cNvSpPr txBox="1"/>
          <p:nvPr/>
        </p:nvSpPr>
        <p:spPr>
          <a:xfrm>
            <a:off x="1724292" y="1422808"/>
            <a:ext cx="8272049" cy="523220"/>
          </a:xfrm>
          <a:prstGeom prst="rect">
            <a:avLst/>
          </a:prstGeom>
          <a:noFill/>
        </p:spPr>
        <p:txBody>
          <a:bodyPr wrap="square" rtlCol="0">
            <a:spAutoFit/>
          </a:bodyPr>
          <a:lstStyle/>
          <a:p>
            <a:r>
              <a:rPr lang="en-US" sz="1400" dirty="0">
                <a:solidFill>
                  <a:srgbClr val="000000"/>
                </a:solidFill>
              </a:rPr>
              <a:t>In May, the European Union put into effect a set of regulations that protect the personal data of all E.U. citizens, regardless of the location of the actual storage of the personal data.  </a:t>
            </a:r>
          </a:p>
        </p:txBody>
      </p:sp>
    </p:spTree>
    <p:extLst>
      <p:ext uri="{BB962C8B-B14F-4D97-AF65-F5344CB8AC3E}">
        <p14:creationId xmlns:p14="http://schemas.microsoft.com/office/powerpoint/2010/main" val="3532164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987D2F4B-FE27-46E7-9377-7BA37C22EA26}"/>
              </a:ext>
            </a:extLst>
          </p:cNvPr>
          <p:cNvPicPr/>
          <p:nvPr/>
        </p:nvPicPr>
        <p:blipFill>
          <a:blip r:embed="rId2"/>
          <a:stretch>
            <a:fillRect/>
          </a:stretch>
        </p:blipFill>
        <p:spPr>
          <a:xfrm>
            <a:off x="1524102" y="-61026"/>
            <a:ext cx="9143899" cy="1145540"/>
          </a:xfrm>
          <a:prstGeom prst="rect">
            <a:avLst/>
          </a:prstGeom>
        </p:spPr>
      </p:pic>
      <p:pic>
        <p:nvPicPr>
          <p:cNvPr id="12" name="Picture 11">
            <a:extLst>
              <a:ext uri="{FF2B5EF4-FFF2-40B4-BE49-F238E27FC236}">
                <a16:creationId xmlns:a16="http://schemas.microsoft.com/office/drawing/2014/main" xmlns="" id="{06C3B2B8-ABB0-4F8B-B233-498E0DFC1010}"/>
              </a:ext>
            </a:extLst>
          </p:cNvPr>
          <p:cNvPicPr>
            <a:picLocks noChangeAspect="1"/>
          </p:cNvPicPr>
          <p:nvPr/>
        </p:nvPicPr>
        <p:blipFill>
          <a:blip r:embed="rId3"/>
          <a:stretch>
            <a:fillRect/>
          </a:stretch>
        </p:blipFill>
        <p:spPr>
          <a:xfrm>
            <a:off x="1773099" y="291482"/>
            <a:ext cx="1325143" cy="548640"/>
          </a:xfrm>
          <a:prstGeom prst="rect">
            <a:avLst/>
          </a:prstGeom>
        </p:spPr>
      </p:pic>
      <p:sp>
        <p:nvSpPr>
          <p:cNvPr id="64" name="TextBox 63">
            <a:extLst>
              <a:ext uri="{FF2B5EF4-FFF2-40B4-BE49-F238E27FC236}">
                <a16:creationId xmlns:a16="http://schemas.microsoft.com/office/drawing/2014/main" xmlns="" id="{EC1FFE93-014E-4D85-B1A1-FBCECA6728A4}"/>
              </a:ext>
            </a:extLst>
          </p:cNvPr>
          <p:cNvSpPr txBox="1"/>
          <p:nvPr/>
        </p:nvSpPr>
        <p:spPr>
          <a:xfrm>
            <a:off x="1773098" y="1475753"/>
            <a:ext cx="8128333" cy="369332"/>
          </a:xfrm>
          <a:prstGeom prst="rect">
            <a:avLst/>
          </a:prstGeom>
          <a:noFill/>
        </p:spPr>
        <p:txBody>
          <a:bodyPr wrap="square" rtlCol="0">
            <a:spAutoFit/>
          </a:bodyPr>
          <a:lstStyle/>
          <a:p>
            <a:r>
              <a:rPr lang="en-US" dirty="0">
                <a:solidFill>
                  <a:srgbClr val="000000"/>
                </a:solidFill>
              </a:rPr>
              <a:t>Europe and the GDPR from the Perspective of the Records Manager</a:t>
            </a:r>
          </a:p>
        </p:txBody>
      </p:sp>
      <p:sp>
        <p:nvSpPr>
          <p:cNvPr id="65" name="TextBox 64">
            <a:extLst>
              <a:ext uri="{FF2B5EF4-FFF2-40B4-BE49-F238E27FC236}">
                <a16:creationId xmlns:a16="http://schemas.microsoft.com/office/drawing/2014/main" xmlns="" id="{B75CE2C9-184A-4224-9BC3-88A625F3D249}"/>
              </a:ext>
            </a:extLst>
          </p:cNvPr>
          <p:cNvSpPr txBox="1"/>
          <p:nvPr/>
        </p:nvSpPr>
        <p:spPr>
          <a:xfrm>
            <a:off x="4170406" y="1845086"/>
            <a:ext cx="2826743" cy="307777"/>
          </a:xfrm>
          <a:prstGeom prst="rect">
            <a:avLst/>
          </a:prstGeom>
          <a:noFill/>
        </p:spPr>
        <p:txBody>
          <a:bodyPr wrap="square" rtlCol="0">
            <a:spAutoFit/>
          </a:bodyPr>
          <a:lstStyle/>
          <a:p>
            <a:r>
              <a:rPr lang="en-US" sz="1400" b="1" dirty="0">
                <a:solidFill>
                  <a:srgbClr val="7EB0AF"/>
                </a:solidFill>
              </a:rPr>
              <a:t>Strategy for Addressing GDPR </a:t>
            </a:r>
          </a:p>
        </p:txBody>
      </p:sp>
      <p:sp>
        <p:nvSpPr>
          <p:cNvPr id="67" name="Rectangle 66">
            <a:extLst>
              <a:ext uri="{FF2B5EF4-FFF2-40B4-BE49-F238E27FC236}">
                <a16:creationId xmlns:a16="http://schemas.microsoft.com/office/drawing/2014/main" xmlns="" id="{4E65BED1-975E-4093-B33F-C51DC54BDA2B}"/>
              </a:ext>
            </a:extLst>
          </p:cNvPr>
          <p:cNvSpPr/>
          <p:nvPr/>
        </p:nvSpPr>
        <p:spPr>
          <a:xfrm>
            <a:off x="1846935" y="2552308"/>
            <a:ext cx="3773975" cy="1538883"/>
          </a:xfrm>
          <a:prstGeom prst="rect">
            <a:avLst/>
          </a:prstGeom>
        </p:spPr>
        <p:txBody>
          <a:bodyPr wrap="square">
            <a:spAutoFit/>
          </a:bodyPr>
          <a:lstStyle/>
          <a:p>
            <a:r>
              <a:rPr lang="en-US" sz="1400" dirty="0">
                <a:solidFill>
                  <a:srgbClr val="2F2F2F"/>
                </a:solidFill>
                <a:cs typeface="Arial" panose="020B0604020202020204" pitchFamily="34" charset="0"/>
              </a:rPr>
              <a:t>Under the GDPR, personal data is </a:t>
            </a:r>
            <a:r>
              <a:rPr lang="en-US" sz="1400" dirty="0">
                <a:solidFill>
                  <a:srgbClr val="000000"/>
                </a:solidFill>
              </a:rPr>
              <a:t>any information relating to an identified or identifiable natural person (‘data subject’).  Areas of focus should be on (1) consumer data, (2) employee data, and (3) potential employee data (i.e., job applicants)</a:t>
            </a:r>
            <a:endParaRPr lang="en-US" sz="1400" dirty="0">
              <a:solidFill>
                <a:srgbClr val="2F2F2F"/>
              </a:solidFill>
              <a:cs typeface="Arial" panose="020B0604020202020204" pitchFamily="34" charset="0"/>
            </a:endParaRPr>
          </a:p>
          <a:p>
            <a:r>
              <a:rPr lang="en-US" sz="1000" dirty="0">
                <a:solidFill>
                  <a:srgbClr val="2F2F2F"/>
                </a:solidFill>
                <a:cs typeface="Arial" panose="020B0604020202020204" pitchFamily="34" charset="0"/>
              </a:rPr>
              <a:t> </a:t>
            </a:r>
          </a:p>
        </p:txBody>
      </p:sp>
      <p:sp>
        <p:nvSpPr>
          <p:cNvPr id="68" name="Rectangle 67">
            <a:extLst>
              <a:ext uri="{FF2B5EF4-FFF2-40B4-BE49-F238E27FC236}">
                <a16:creationId xmlns:a16="http://schemas.microsoft.com/office/drawing/2014/main" xmlns="" id="{03CBBE75-E1AD-4B47-984B-85428064F0E5}"/>
              </a:ext>
            </a:extLst>
          </p:cNvPr>
          <p:cNvSpPr/>
          <p:nvPr/>
        </p:nvSpPr>
        <p:spPr>
          <a:xfrm>
            <a:off x="1778152" y="2285188"/>
            <a:ext cx="3745030" cy="307777"/>
          </a:xfrm>
          <a:prstGeom prst="rect">
            <a:avLst/>
          </a:prstGeom>
        </p:spPr>
        <p:txBody>
          <a:bodyPr wrap="square">
            <a:spAutoFit/>
          </a:bodyPr>
          <a:lstStyle/>
          <a:p>
            <a:pPr marL="171450" indent="-171450">
              <a:buFont typeface="Wingdings" panose="05000000000000000000" pitchFamily="2" charset="2"/>
              <a:buChar char="ü"/>
            </a:pPr>
            <a:r>
              <a:rPr lang="en-US" sz="1400" b="1" dirty="0">
                <a:solidFill>
                  <a:srgbClr val="7EB0AF"/>
                </a:solidFill>
              </a:rPr>
              <a:t>Identify Personal Data</a:t>
            </a:r>
          </a:p>
        </p:txBody>
      </p:sp>
      <p:sp>
        <p:nvSpPr>
          <p:cNvPr id="69" name="Rectangle 68">
            <a:extLst>
              <a:ext uri="{FF2B5EF4-FFF2-40B4-BE49-F238E27FC236}">
                <a16:creationId xmlns:a16="http://schemas.microsoft.com/office/drawing/2014/main" xmlns="" id="{B7FA7B3B-AA01-4207-975A-780454E0E0CA}"/>
              </a:ext>
            </a:extLst>
          </p:cNvPr>
          <p:cNvSpPr/>
          <p:nvPr/>
        </p:nvSpPr>
        <p:spPr>
          <a:xfrm>
            <a:off x="6058675" y="2731176"/>
            <a:ext cx="3773975" cy="1323439"/>
          </a:xfrm>
          <a:prstGeom prst="rect">
            <a:avLst/>
          </a:prstGeom>
        </p:spPr>
        <p:txBody>
          <a:bodyPr wrap="square">
            <a:spAutoFit/>
          </a:bodyPr>
          <a:lstStyle/>
          <a:p>
            <a:r>
              <a:rPr lang="en-US" sz="1400" dirty="0">
                <a:solidFill>
                  <a:srgbClr val="2F2F2F"/>
                </a:solidFill>
                <a:cs typeface="Arial" panose="020B0604020202020204" pitchFamily="34" charset="0"/>
              </a:rPr>
              <a:t>The GDPR recognizes “lawful processing” of personal data for the following reasons:  Consent, Contract, Legal Obligation, Vital Interest, Public Interest, and Legitimate Interest</a:t>
            </a:r>
            <a:r>
              <a:rPr lang="en-US" sz="1000" dirty="0">
                <a:solidFill>
                  <a:srgbClr val="2F2F2F"/>
                </a:solidFill>
                <a:cs typeface="Arial" panose="020B0604020202020204" pitchFamily="34" charset="0"/>
              </a:rPr>
              <a:t>.  </a:t>
            </a:r>
          </a:p>
          <a:p>
            <a:r>
              <a:rPr lang="en-US" sz="1000" dirty="0">
                <a:solidFill>
                  <a:srgbClr val="2F2F2F"/>
                </a:solidFill>
                <a:cs typeface="Arial" panose="020B0604020202020204" pitchFamily="34" charset="0"/>
              </a:rPr>
              <a:t> </a:t>
            </a:r>
          </a:p>
        </p:txBody>
      </p:sp>
      <p:sp>
        <p:nvSpPr>
          <p:cNvPr id="70" name="Rectangle 69">
            <a:extLst>
              <a:ext uri="{FF2B5EF4-FFF2-40B4-BE49-F238E27FC236}">
                <a16:creationId xmlns:a16="http://schemas.microsoft.com/office/drawing/2014/main" xmlns="" id="{E5575135-970E-4E19-BFED-CC145267E33E}"/>
              </a:ext>
            </a:extLst>
          </p:cNvPr>
          <p:cNvSpPr/>
          <p:nvPr/>
        </p:nvSpPr>
        <p:spPr>
          <a:xfrm>
            <a:off x="5989892" y="2290292"/>
            <a:ext cx="3745030" cy="523220"/>
          </a:xfrm>
          <a:prstGeom prst="rect">
            <a:avLst/>
          </a:prstGeom>
        </p:spPr>
        <p:txBody>
          <a:bodyPr wrap="square">
            <a:spAutoFit/>
          </a:bodyPr>
          <a:lstStyle/>
          <a:p>
            <a:pPr marL="171450" indent="-171450">
              <a:buFont typeface="Wingdings" panose="05000000000000000000" pitchFamily="2" charset="2"/>
              <a:buChar char="ü"/>
            </a:pPr>
            <a:r>
              <a:rPr lang="en-US" sz="1400" b="1" dirty="0">
                <a:solidFill>
                  <a:srgbClr val="7EB0AF"/>
                </a:solidFill>
              </a:rPr>
              <a:t>Understand the Reason for Retaining Data</a:t>
            </a:r>
          </a:p>
        </p:txBody>
      </p:sp>
      <p:sp>
        <p:nvSpPr>
          <p:cNvPr id="71" name="Rectangle 70">
            <a:extLst>
              <a:ext uri="{FF2B5EF4-FFF2-40B4-BE49-F238E27FC236}">
                <a16:creationId xmlns:a16="http://schemas.microsoft.com/office/drawing/2014/main" xmlns="" id="{0BDB421E-BCAD-425F-9537-33EAE310FBDE}"/>
              </a:ext>
            </a:extLst>
          </p:cNvPr>
          <p:cNvSpPr/>
          <p:nvPr/>
        </p:nvSpPr>
        <p:spPr>
          <a:xfrm>
            <a:off x="1749208" y="4428140"/>
            <a:ext cx="3773975" cy="1754326"/>
          </a:xfrm>
          <a:prstGeom prst="rect">
            <a:avLst/>
          </a:prstGeom>
        </p:spPr>
        <p:txBody>
          <a:bodyPr wrap="square">
            <a:spAutoFit/>
          </a:bodyPr>
          <a:lstStyle/>
          <a:p>
            <a:r>
              <a:rPr lang="en-US" sz="1200" dirty="0">
                <a:solidFill>
                  <a:srgbClr val="2F2F2F"/>
                </a:solidFill>
                <a:cs typeface="Arial" panose="020B0604020202020204" pitchFamily="34" charset="0"/>
              </a:rPr>
              <a:t>When the purpose for which data was retained is achieved, then the organization should dispose of the data.  A few E.U. countries have national laws that specify maximum retention times for certain data – like job applications (UK), employee performance data (France), and consumer contract data (Netherlands).  One approach to disposing personal is data is to pseudonymize (removed the personal information) the data.    </a:t>
            </a:r>
          </a:p>
        </p:txBody>
      </p:sp>
      <p:sp>
        <p:nvSpPr>
          <p:cNvPr id="72" name="Rectangle 71">
            <a:extLst>
              <a:ext uri="{FF2B5EF4-FFF2-40B4-BE49-F238E27FC236}">
                <a16:creationId xmlns:a16="http://schemas.microsoft.com/office/drawing/2014/main" xmlns="" id="{46E50FBD-944E-4D8C-B1AF-D025F2DD716D}"/>
              </a:ext>
            </a:extLst>
          </p:cNvPr>
          <p:cNvSpPr/>
          <p:nvPr/>
        </p:nvSpPr>
        <p:spPr>
          <a:xfrm>
            <a:off x="1778152" y="4003303"/>
            <a:ext cx="3745030" cy="523220"/>
          </a:xfrm>
          <a:prstGeom prst="rect">
            <a:avLst/>
          </a:prstGeom>
        </p:spPr>
        <p:txBody>
          <a:bodyPr wrap="square">
            <a:spAutoFit/>
          </a:bodyPr>
          <a:lstStyle/>
          <a:p>
            <a:pPr marL="171450" indent="-171450">
              <a:buFont typeface="Wingdings" panose="05000000000000000000" pitchFamily="2" charset="2"/>
              <a:buChar char="ü"/>
            </a:pPr>
            <a:r>
              <a:rPr lang="en-US" sz="1400" b="1" dirty="0">
                <a:solidFill>
                  <a:srgbClr val="7EB0AF"/>
                </a:solidFill>
              </a:rPr>
              <a:t>Dispose of Personal Data When No Longer Needed</a:t>
            </a:r>
          </a:p>
        </p:txBody>
      </p:sp>
      <p:sp>
        <p:nvSpPr>
          <p:cNvPr id="73" name="Rectangle 72">
            <a:extLst>
              <a:ext uri="{FF2B5EF4-FFF2-40B4-BE49-F238E27FC236}">
                <a16:creationId xmlns:a16="http://schemas.microsoft.com/office/drawing/2014/main" xmlns="" id="{CD771E01-9EC3-458E-AB48-2B980851636F}"/>
              </a:ext>
            </a:extLst>
          </p:cNvPr>
          <p:cNvSpPr/>
          <p:nvPr/>
        </p:nvSpPr>
        <p:spPr>
          <a:xfrm>
            <a:off x="5960948" y="4311609"/>
            <a:ext cx="3773975" cy="1815882"/>
          </a:xfrm>
          <a:prstGeom prst="rect">
            <a:avLst/>
          </a:prstGeom>
        </p:spPr>
        <p:txBody>
          <a:bodyPr wrap="square">
            <a:spAutoFit/>
          </a:bodyPr>
          <a:lstStyle/>
          <a:p>
            <a:r>
              <a:rPr lang="en-US" sz="1400" dirty="0">
                <a:solidFill>
                  <a:srgbClr val="2F2F2F"/>
                </a:solidFill>
                <a:cs typeface="Arial" panose="020B0604020202020204" pitchFamily="34" charset="0"/>
              </a:rPr>
              <a:t>The GDPR includes the “right to be forgotten.”  This requires organizations to disclose and dispose of personal data upon request (unless there is a reason the organization cannot dispose) upon request.  This is referred to as a “data subject access request.”  The biggest threat to organizations is to not respond to these requests.  </a:t>
            </a:r>
          </a:p>
        </p:txBody>
      </p:sp>
      <p:sp>
        <p:nvSpPr>
          <p:cNvPr id="74" name="Rectangle 73">
            <a:extLst>
              <a:ext uri="{FF2B5EF4-FFF2-40B4-BE49-F238E27FC236}">
                <a16:creationId xmlns:a16="http://schemas.microsoft.com/office/drawing/2014/main" xmlns="" id="{71D3D082-FE33-4BB1-9853-ABDB455B47AB}"/>
              </a:ext>
            </a:extLst>
          </p:cNvPr>
          <p:cNvSpPr/>
          <p:nvPr/>
        </p:nvSpPr>
        <p:spPr>
          <a:xfrm>
            <a:off x="5892165" y="4044490"/>
            <a:ext cx="3745030" cy="307777"/>
          </a:xfrm>
          <a:prstGeom prst="rect">
            <a:avLst/>
          </a:prstGeom>
        </p:spPr>
        <p:txBody>
          <a:bodyPr wrap="square">
            <a:spAutoFit/>
          </a:bodyPr>
          <a:lstStyle/>
          <a:p>
            <a:pPr marL="171450" indent="-171450">
              <a:buFont typeface="Wingdings" panose="05000000000000000000" pitchFamily="2" charset="2"/>
              <a:buChar char="ü"/>
            </a:pPr>
            <a:r>
              <a:rPr lang="en-US" sz="1400" b="1" dirty="0">
                <a:solidFill>
                  <a:srgbClr val="7EB0AF"/>
                </a:solidFill>
              </a:rPr>
              <a:t>Respond to Data Requests</a:t>
            </a:r>
          </a:p>
        </p:txBody>
      </p:sp>
    </p:spTree>
    <p:extLst>
      <p:ext uri="{BB962C8B-B14F-4D97-AF65-F5344CB8AC3E}">
        <p14:creationId xmlns:p14="http://schemas.microsoft.com/office/powerpoint/2010/main" val="40945593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HBR Consulting">
  <a:themeElements>
    <a:clrScheme name="HBR Color Palette">
      <a:dk1>
        <a:srgbClr val="000000"/>
      </a:dk1>
      <a:lt1>
        <a:srgbClr val="FFFFFF"/>
      </a:lt1>
      <a:dk2>
        <a:srgbClr val="2D586D"/>
      </a:dk2>
      <a:lt2>
        <a:srgbClr val="EDEDED"/>
      </a:lt2>
      <a:accent1>
        <a:srgbClr val="666666"/>
      </a:accent1>
      <a:accent2>
        <a:srgbClr val="7EB0AF"/>
      </a:accent2>
      <a:accent3>
        <a:srgbClr val="2F2F2F"/>
      </a:accent3>
      <a:accent4>
        <a:srgbClr val="FF7121"/>
      </a:accent4>
      <a:accent5>
        <a:srgbClr val="00106B"/>
      </a:accent5>
      <a:accent6>
        <a:srgbClr val="B7B7B7"/>
      </a:accent6>
      <a:hlink>
        <a:srgbClr val="0066CC"/>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1" id="{E01974E0-877C-49DC-BE54-F54FDAF9938E}" vid="{FC677620-D127-456B-8B53-E95B52C5284A}"/>
    </a:ext>
  </a:extLst>
</a:theme>
</file>

<file path=ppt/theme/theme2.xml><?xml version="1.0" encoding="utf-8"?>
<a:theme xmlns:a="http://schemas.openxmlformats.org/drawingml/2006/main" name="2_HBR Consulting">
  <a:themeElements>
    <a:clrScheme name="HBR Color Palette">
      <a:dk1>
        <a:srgbClr val="000000"/>
      </a:dk1>
      <a:lt1>
        <a:srgbClr val="FFFFFF"/>
      </a:lt1>
      <a:dk2>
        <a:srgbClr val="2D586D"/>
      </a:dk2>
      <a:lt2>
        <a:srgbClr val="EDEDED"/>
      </a:lt2>
      <a:accent1>
        <a:srgbClr val="666666"/>
      </a:accent1>
      <a:accent2>
        <a:srgbClr val="7EB0AF"/>
      </a:accent2>
      <a:accent3>
        <a:srgbClr val="2F2F2F"/>
      </a:accent3>
      <a:accent4>
        <a:srgbClr val="FF7121"/>
      </a:accent4>
      <a:accent5>
        <a:srgbClr val="00106B"/>
      </a:accent5>
      <a:accent6>
        <a:srgbClr val="B7B7B7"/>
      </a:accent6>
      <a:hlink>
        <a:srgbClr val="0066CC"/>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1" id="{E01974E0-877C-49DC-BE54-F54FDAF9938E}" vid="{FC677620-D127-456B-8B53-E95B52C5284A}"/>
    </a:ext>
  </a:extLst>
</a:theme>
</file>

<file path=ppt/theme/theme3.xml><?xml version="1.0" encoding="utf-8"?>
<a:theme xmlns:a="http://schemas.openxmlformats.org/drawingml/2006/main" name="3_HBR Consulting">
  <a:themeElements>
    <a:clrScheme name="HBR Color Palette">
      <a:dk1>
        <a:srgbClr val="000000"/>
      </a:dk1>
      <a:lt1>
        <a:srgbClr val="FFFFFF"/>
      </a:lt1>
      <a:dk2>
        <a:srgbClr val="2D586D"/>
      </a:dk2>
      <a:lt2>
        <a:srgbClr val="EDEDED"/>
      </a:lt2>
      <a:accent1>
        <a:srgbClr val="666666"/>
      </a:accent1>
      <a:accent2>
        <a:srgbClr val="7EB0AF"/>
      </a:accent2>
      <a:accent3>
        <a:srgbClr val="2F2F2F"/>
      </a:accent3>
      <a:accent4>
        <a:srgbClr val="FF7121"/>
      </a:accent4>
      <a:accent5>
        <a:srgbClr val="00106B"/>
      </a:accent5>
      <a:accent6>
        <a:srgbClr val="B7B7B7"/>
      </a:accent6>
      <a:hlink>
        <a:srgbClr val="0066CC"/>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1" id="{E01974E0-877C-49DC-BE54-F54FDAF9938E}" vid="{FC677620-D127-456B-8B53-E95B52C5284A}"/>
    </a:ext>
  </a:extLst>
</a:theme>
</file>

<file path=ppt/theme/theme4.xml><?xml version="1.0" encoding="utf-8"?>
<a:theme xmlns:a="http://schemas.openxmlformats.org/drawingml/2006/main" name="4_HBR Consulting">
  <a:themeElements>
    <a:clrScheme name="HBR Color Palette">
      <a:dk1>
        <a:srgbClr val="000000"/>
      </a:dk1>
      <a:lt1>
        <a:srgbClr val="FFFFFF"/>
      </a:lt1>
      <a:dk2>
        <a:srgbClr val="2D586D"/>
      </a:dk2>
      <a:lt2>
        <a:srgbClr val="EDEDED"/>
      </a:lt2>
      <a:accent1>
        <a:srgbClr val="666666"/>
      </a:accent1>
      <a:accent2>
        <a:srgbClr val="7EB0AF"/>
      </a:accent2>
      <a:accent3>
        <a:srgbClr val="2F2F2F"/>
      </a:accent3>
      <a:accent4>
        <a:srgbClr val="FF7121"/>
      </a:accent4>
      <a:accent5>
        <a:srgbClr val="00106B"/>
      </a:accent5>
      <a:accent6>
        <a:srgbClr val="B7B7B7"/>
      </a:accent6>
      <a:hlink>
        <a:srgbClr val="0066CC"/>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1" id="{E01974E0-877C-49DC-BE54-F54FDAF9938E}" vid="{FC677620-D127-456B-8B53-E95B52C5284A}"/>
    </a:ext>
  </a:extLst>
</a:theme>
</file>

<file path=ppt/theme/theme5.xml><?xml version="1.0" encoding="utf-8"?>
<a:theme xmlns:a="http://schemas.openxmlformats.org/drawingml/2006/main" name="5_HBR Consulting">
  <a:themeElements>
    <a:clrScheme name="HBR Color Palette">
      <a:dk1>
        <a:srgbClr val="000000"/>
      </a:dk1>
      <a:lt1>
        <a:srgbClr val="FFFFFF"/>
      </a:lt1>
      <a:dk2>
        <a:srgbClr val="2D586D"/>
      </a:dk2>
      <a:lt2>
        <a:srgbClr val="EDEDED"/>
      </a:lt2>
      <a:accent1>
        <a:srgbClr val="666666"/>
      </a:accent1>
      <a:accent2>
        <a:srgbClr val="7EB0AF"/>
      </a:accent2>
      <a:accent3>
        <a:srgbClr val="2F2F2F"/>
      </a:accent3>
      <a:accent4>
        <a:srgbClr val="FF7121"/>
      </a:accent4>
      <a:accent5>
        <a:srgbClr val="00106B"/>
      </a:accent5>
      <a:accent6>
        <a:srgbClr val="B7B7B7"/>
      </a:accent6>
      <a:hlink>
        <a:srgbClr val="0066CC"/>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1" id="{E01974E0-877C-49DC-BE54-F54FDAF9938E}" vid="{FC677620-D127-456B-8B53-E95B52C528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itlesOfParts>
    <vt:vector size="24" baseType="lpstr">
      <vt:lpstr>.AppleSystemUIFont</vt:lpstr>
      <vt:lpstr>Arial</vt:lpstr>
      <vt:lpstr>Calibri</vt:lpstr>
      <vt:lpstr>Symbol</vt:lpstr>
      <vt:lpstr>Times New Roman</vt:lpstr>
      <vt:lpstr>Wingdings</vt:lpstr>
      <vt:lpstr>1_HBR Consulting</vt:lpstr>
      <vt:lpstr>2_HBR Consulting</vt:lpstr>
      <vt:lpstr>3_HBR Consulting</vt:lpstr>
      <vt:lpstr>4_HBR Consulting</vt:lpstr>
      <vt:lpstr>5_HBR Consulting</vt:lpstr>
      <vt:lpstr>PowerPoint Presentation</vt:lpstr>
      <vt:lpstr>ARMA International &amp; Information Coalition</vt:lpstr>
      <vt:lpstr>PowerPoint Presentation</vt:lpstr>
      <vt:lpstr>PowerPoint Presentation</vt:lpstr>
      <vt:lpstr>Membership Benefits</vt:lpstr>
      <vt:lpstr>PowerPoint Presentation</vt:lpstr>
      <vt:lpstr>ARMA Charlotte - Piedmont</vt:lpstr>
      <vt:lpstr>PowerPoint Presentation</vt:lpstr>
      <vt:lpstr>PowerPoint Presentation</vt:lpstr>
      <vt:lpstr>PowerPoint Presentation</vt:lpstr>
      <vt:lpstr>PowerPoint Presentation</vt:lpstr>
      <vt:lpstr>PowerPoint Presentation</vt:lpstr>
      <vt:lpstr>PowerPoint Presentation</vt:lpstr>
    </vt:vector>
  </TitlesOfParts>
  <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